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59" r:id="rId6"/>
    <p:sldId id="260" r:id="rId7"/>
    <p:sldId id="261" r:id="rId8"/>
    <p:sldId id="262" r:id="rId9"/>
    <p:sldId id="264" r:id="rId10"/>
    <p:sldId id="263" r:id="rId11"/>
    <p:sldId id="266" r:id="rId12"/>
    <p:sldId id="267" r:id="rId13"/>
    <p:sldId id="265" r:id="rId14"/>
    <p:sldId id="268" r:id="rId15"/>
  </p:sldIdLst>
  <p:sldSz cx="9144000" cy="6858000" type="screen4x3"/>
  <p:notesSz cx="6858000" cy="9144000"/>
  <p:custDataLst>
    <p:tags r:id="rId19"/>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700"/>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1" d="100"/>
          <a:sy n="91"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28EE616-26E7-40B7-A84B-95EA403849C0}"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zh-CN" altLang="en-US"/>
        </a:p>
      </dgm:t>
    </dgm:pt>
    <dgm:pt modelId="{7ABF8703-E902-4A53-A276-4487B52026C3}">
      <dgm:prSet phldrT="[文本]" custT="1"/>
      <dgm:spPr>
        <a:ln>
          <a:solidFill>
            <a:srgbClr val="FE6700"/>
          </a:solidFill>
        </a:ln>
      </dgm:spPr>
      <dgm:t>
        <a:bodyPr/>
        <a:lstStyle/>
        <a:p>
          <a:r>
            <a:rPr lang="zh-CN" altLang="en-US" sz="2400" dirty="0" smtClean="0">
              <a:solidFill>
                <a:srgbClr val="FE6700"/>
              </a:solidFill>
              <a:latin typeface="黑体" panose="02010609060101010101" pitchFamily="2" charset="-122"/>
              <a:ea typeface="黑体" panose="02010609060101010101" pitchFamily="2" charset="-122"/>
            </a:rPr>
            <a:t>发现情况或考生求助</a:t>
          </a:r>
          <a:endParaRPr lang="zh-CN" altLang="en-US" sz="2400" dirty="0">
            <a:solidFill>
              <a:srgbClr val="FE6700"/>
            </a:solidFill>
            <a:latin typeface="黑体" panose="02010609060101010101" pitchFamily="2" charset="-122"/>
            <a:ea typeface="黑体" panose="02010609060101010101" pitchFamily="2" charset="-122"/>
          </a:endParaRPr>
        </a:p>
      </dgm:t>
    </dgm:pt>
    <dgm:pt modelId="{3417106A-5F7F-4713-A98F-2EB0FA76EB9E}" cxnId="{8D9E0046-B634-4154-8175-81827B832602}" type="parTrans">
      <dgm:prSet/>
      <dgm:spPr/>
      <dgm:t>
        <a:bodyPr/>
        <a:lstStyle/>
        <a:p>
          <a:endParaRPr lang="zh-CN" altLang="en-US" sz="2000">
            <a:solidFill>
              <a:schemeClr val="bg1">
                <a:lumMod val="50000"/>
              </a:schemeClr>
            </a:solidFill>
            <a:latin typeface="黑体" panose="02010609060101010101" pitchFamily="2" charset="-122"/>
            <a:ea typeface="黑体" panose="02010609060101010101" pitchFamily="2" charset="-122"/>
          </a:endParaRPr>
        </a:p>
      </dgm:t>
    </dgm:pt>
    <dgm:pt modelId="{5DAEE979-67AB-4562-B59E-14D697370D71}" cxnId="{8D9E0046-B634-4154-8175-81827B832602}" type="sibTrans">
      <dgm:prSet/>
      <dgm:spPr/>
      <dgm:t>
        <a:bodyPr/>
        <a:lstStyle/>
        <a:p>
          <a:endParaRPr lang="zh-CN" altLang="en-US" sz="2000">
            <a:solidFill>
              <a:schemeClr val="bg1">
                <a:lumMod val="50000"/>
              </a:schemeClr>
            </a:solidFill>
            <a:latin typeface="黑体" panose="02010609060101010101" pitchFamily="2" charset="-122"/>
            <a:ea typeface="黑体" panose="02010609060101010101" pitchFamily="2" charset="-122"/>
          </a:endParaRPr>
        </a:p>
      </dgm:t>
    </dgm:pt>
    <dgm:pt modelId="{0C1649E3-360F-401D-87EB-39C80A3D8A81}" type="asst">
      <dgm:prSet phldrT="[文本]" custT="1"/>
      <dgm:spPr>
        <a:solidFill>
          <a:srgbClr val="FE6700">
            <a:alpha val="14000"/>
          </a:srgbClr>
        </a:solidFill>
        <a:ln>
          <a:solidFill>
            <a:srgbClr val="FE6700"/>
          </a:solidFill>
        </a:ln>
      </dgm:spPr>
      <dgm:t>
        <a:bodyPr/>
        <a:lstStyle/>
        <a:p>
          <a:r>
            <a:rPr lang="zh-CN" altLang="en-US" sz="2000" dirty="0" smtClean="0">
              <a:solidFill>
                <a:schemeClr val="bg1">
                  <a:lumMod val="50000"/>
                </a:schemeClr>
              </a:solidFill>
              <a:latin typeface="黑体" panose="02010609060101010101" pitchFamily="2" charset="-122"/>
              <a:ea typeface="黑体" panose="02010609060101010101" pitchFamily="2" charset="-122"/>
            </a:rPr>
            <a:t>初步判断</a:t>
          </a:r>
          <a:endParaRPr lang="zh-CN" altLang="en-US" sz="2000" dirty="0">
            <a:solidFill>
              <a:schemeClr val="bg1">
                <a:lumMod val="50000"/>
              </a:schemeClr>
            </a:solidFill>
            <a:latin typeface="黑体" panose="02010609060101010101" pitchFamily="2" charset="-122"/>
            <a:ea typeface="黑体" panose="02010609060101010101" pitchFamily="2" charset="-122"/>
          </a:endParaRPr>
        </a:p>
      </dgm:t>
    </dgm:pt>
    <dgm:pt modelId="{429634BB-EDCD-4F75-BC5B-2341FA0EC328}" cxnId="{33E999B9-F720-40CA-88EC-96331B849269}" type="parTrans">
      <dgm:prSet/>
      <dgm:spPr>
        <a:ln>
          <a:solidFill>
            <a:srgbClr val="FE6700"/>
          </a:solidFill>
        </a:ln>
      </dgm:spPr>
      <dgm:t>
        <a:bodyPr/>
        <a:lstStyle/>
        <a:p>
          <a:endParaRPr lang="zh-CN" altLang="en-US" sz="2000">
            <a:solidFill>
              <a:schemeClr val="bg1">
                <a:lumMod val="50000"/>
              </a:schemeClr>
            </a:solidFill>
            <a:latin typeface="黑体" panose="02010609060101010101" pitchFamily="2" charset="-122"/>
            <a:ea typeface="黑体" panose="02010609060101010101" pitchFamily="2" charset="-122"/>
          </a:endParaRPr>
        </a:p>
      </dgm:t>
    </dgm:pt>
    <dgm:pt modelId="{07751CB7-AF7F-4F79-AF54-38401F6D44A2}" cxnId="{33E999B9-F720-40CA-88EC-96331B849269}" type="sibTrans">
      <dgm:prSet/>
      <dgm:spPr/>
      <dgm:t>
        <a:bodyPr/>
        <a:lstStyle/>
        <a:p>
          <a:endParaRPr lang="zh-CN" altLang="en-US" sz="2000">
            <a:solidFill>
              <a:schemeClr val="bg1">
                <a:lumMod val="50000"/>
              </a:schemeClr>
            </a:solidFill>
            <a:latin typeface="黑体" panose="02010609060101010101" pitchFamily="2" charset="-122"/>
            <a:ea typeface="黑体" panose="02010609060101010101" pitchFamily="2" charset="-122"/>
          </a:endParaRPr>
        </a:p>
      </dgm:t>
    </dgm:pt>
    <dgm:pt modelId="{30DB6EFE-526E-43E5-82EC-6121DF360156}">
      <dgm:prSet phldrT="[文本]" custT="1"/>
      <dgm:spPr>
        <a:ln>
          <a:solidFill>
            <a:srgbClr val="FE6700"/>
          </a:solidFill>
        </a:ln>
      </dgm:spPr>
      <dgm:t>
        <a:bodyPr/>
        <a:lstStyle/>
        <a:p>
          <a:r>
            <a:rPr lang="zh-CN" altLang="en-US" sz="2000" dirty="0" smtClean="0">
              <a:solidFill>
                <a:schemeClr val="bg1">
                  <a:lumMod val="50000"/>
                </a:schemeClr>
              </a:solidFill>
              <a:latin typeface="黑体" panose="02010609060101010101" pitchFamily="2" charset="-122"/>
              <a:ea typeface="黑体" panose="02010609060101010101" pitchFamily="2" charset="-122"/>
            </a:rPr>
            <a:t>情况严重</a:t>
          </a:r>
          <a:endParaRPr lang="zh-CN" altLang="en-US" sz="2000" dirty="0">
            <a:solidFill>
              <a:schemeClr val="bg1">
                <a:lumMod val="50000"/>
              </a:schemeClr>
            </a:solidFill>
            <a:latin typeface="黑体" panose="02010609060101010101" pitchFamily="2" charset="-122"/>
            <a:ea typeface="黑体" panose="02010609060101010101" pitchFamily="2" charset="-122"/>
          </a:endParaRPr>
        </a:p>
      </dgm:t>
    </dgm:pt>
    <dgm:pt modelId="{EF9E8936-ADC6-4B2F-93CB-906EDF2B79EB}" cxnId="{3F438A0F-F47A-4B39-BE09-0EE57FE3681F}" type="parTrans">
      <dgm:prSet/>
      <dgm:spPr>
        <a:ln>
          <a:solidFill>
            <a:srgbClr val="FE6700"/>
          </a:solidFill>
        </a:ln>
      </dgm:spPr>
      <dgm:t>
        <a:bodyPr/>
        <a:lstStyle/>
        <a:p>
          <a:endParaRPr lang="zh-CN" altLang="en-US" sz="2000">
            <a:solidFill>
              <a:schemeClr val="bg1">
                <a:lumMod val="50000"/>
              </a:schemeClr>
            </a:solidFill>
            <a:latin typeface="黑体" panose="02010609060101010101" pitchFamily="2" charset="-122"/>
            <a:ea typeface="黑体" panose="02010609060101010101" pitchFamily="2" charset="-122"/>
          </a:endParaRPr>
        </a:p>
      </dgm:t>
    </dgm:pt>
    <dgm:pt modelId="{AE012225-6F01-47C9-BF0B-F09311F29AF6}" cxnId="{3F438A0F-F47A-4B39-BE09-0EE57FE3681F}" type="sibTrans">
      <dgm:prSet/>
      <dgm:spPr/>
      <dgm:t>
        <a:bodyPr/>
        <a:lstStyle/>
        <a:p>
          <a:endParaRPr lang="zh-CN" altLang="en-US" sz="2000">
            <a:solidFill>
              <a:schemeClr val="bg1">
                <a:lumMod val="50000"/>
              </a:schemeClr>
            </a:solidFill>
            <a:latin typeface="黑体" panose="02010609060101010101" pitchFamily="2" charset="-122"/>
            <a:ea typeface="黑体" panose="02010609060101010101" pitchFamily="2" charset="-122"/>
          </a:endParaRPr>
        </a:p>
      </dgm:t>
    </dgm:pt>
    <dgm:pt modelId="{39DA3527-C6F2-453E-AD4E-194FFDA4E90F}">
      <dgm:prSet phldrT="[文本]" custT="1"/>
      <dgm:spPr>
        <a:ln>
          <a:solidFill>
            <a:srgbClr val="FE6700"/>
          </a:solidFill>
        </a:ln>
      </dgm:spPr>
      <dgm:t>
        <a:bodyPr/>
        <a:lstStyle/>
        <a:p>
          <a:r>
            <a:rPr lang="zh-CN" altLang="en-US" sz="2000" dirty="0" smtClean="0">
              <a:solidFill>
                <a:schemeClr val="bg1">
                  <a:lumMod val="50000"/>
                </a:schemeClr>
              </a:solidFill>
              <a:latin typeface="黑体" panose="02010609060101010101" pitchFamily="2" charset="-122"/>
              <a:ea typeface="黑体" panose="02010609060101010101" pitchFamily="2" charset="-122"/>
            </a:rPr>
            <a:t>情况不甚严重</a:t>
          </a:r>
          <a:endParaRPr lang="zh-CN" altLang="en-US" sz="2000" dirty="0">
            <a:solidFill>
              <a:schemeClr val="bg1">
                <a:lumMod val="50000"/>
              </a:schemeClr>
            </a:solidFill>
            <a:latin typeface="黑体" panose="02010609060101010101" pitchFamily="2" charset="-122"/>
            <a:ea typeface="黑体" panose="02010609060101010101" pitchFamily="2" charset="-122"/>
          </a:endParaRPr>
        </a:p>
      </dgm:t>
    </dgm:pt>
    <dgm:pt modelId="{1799A3C6-A626-4CD5-984C-3CC5855130C7}" cxnId="{074D0114-6AB7-4D00-85F7-4F15DEBD4F1A}" type="parTrans">
      <dgm:prSet/>
      <dgm:spPr>
        <a:ln>
          <a:solidFill>
            <a:srgbClr val="FE6700"/>
          </a:solidFill>
        </a:ln>
      </dgm:spPr>
      <dgm:t>
        <a:bodyPr/>
        <a:lstStyle/>
        <a:p>
          <a:endParaRPr lang="zh-CN" altLang="en-US" sz="2000">
            <a:solidFill>
              <a:schemeClr val="bg1">
                <a:lumMod val="50000"/>
              </a:schemeClr>
            </a:solidFill>
            <a:latin typeface="黑体" panose="02010609060101010101" pitchFamily="2" charset="-122"/>
            <a:ea typeface="黑体" panose="02010609060101010101" pitchFamily="2" charset="-122"/>
          </a:endParaRPr>
        </a:p>
      </dgm:t>
    </dgm:pt>
    <dgm:pt modelId="{B0575D5F-7851-4775-9C3B-93BEAB015E2B}" cxnId="{074D0114-6AB7-4D00-85F7-4F15DEBD4F1A}" type="sibTrans">
      <dgm:prSet/>
      <dgm:spPr/>
      <dgm:t>
        <a:bodyPr/>
        <a:lstStyle/>
        <a:p>
          <a:endParaRPr lang="zh-CN" altLang="en-US" sz="2000">
            <a:solidFill>
              <a:schemeClr val="bg1">
                <a:lumMod val="50000"/>
              </a:schemeClr>
            </a:solidFill>
            <a:latin typeface="黑体" panose="02010609060101010101" pitchFamily="2" charset="-122"/>
            <a:ea typeface="黑体" panose="02010609060101010101" pitchFamily="2" charset="-122"/>
          </a:endParaRPr>
        </a:p>
      </dgm:t>
    </dgm:pt>
    <dgm:pt modelId="{B8C94D85-7F65-4739-B398-A5F605DFBF08}">
      <dgm:prSet custT="1"/>
      <dgm:spPr>
        <a:ln>
          <a:solidFill>
            <a:srgbClr val="FE6700"/>
          </a:solidFill>
        </a:ln>
      </dgm:spPr>
      <dgm:t>
        <a:bodyPr/>
        <a:lstStyle/>
        <a:p>
          <a:r>
            <a:rPr lang="zh-CN" altLang="en-US" sz="2000" dirty="0" smtClean="0">
              <a:solidFill>
                <a:schemeClr val="bg1">
                  <a:lumMod val="50000"/>
                </a:schemeClr>
              </a:solidFill>
              <a:latin typeface="黑体" panose="02010609060101010101" pitchFamily="2" charset="-122"/>
              <a:ea typeface="黑体" panose="02010609060101010101" pitchFamily="2" charset="-122"/>
            </a:rPr>
            <a:t>呼叫</a:t>
          </a:r>
          <a:r>
            <a:rPr lang="en-US" altLang="zh-CN" sz="2000" dirty="0" smtClean="0">
              <a:solidFill>
                <a:schemeClr val="bg1">
                  <a:lumMod val="50000"/>
                </a:schemeClr>
              </a:solidFill>
              <a:latin typeface="黑体" panose="02010609060101010101" pitchFamily="2" charset="-122"/>
              <a:ea typeface="黑体" panose="02010609060101010101" pitchFamily="2" charset="-122"/>
            </a:rPr>
            <a:t>120</a:t>
          </a:r>
          <a:r>
            <a:rPr lang="zh-CN" altLang="en-US" sz="2000" dirty="0" smtClean="0">
              <a:solidFill>
                <a:schemeClr val="bg1">
                  <a:lumMod val="50000"/>
                </a:schemeClr>
              </a:solidFill>
              <a:latin typeface="黑体" panose="02010609060101010101" pitchFamily="2" charset="-122"/>
              <a:ea typeface="黑体" panose="02010609060101010101" pitchFamily="2" charset="-122"/>
            </a:rPr>
            <a:t>急救车</a:t>
          </a:r>
        </a:p>
      </dgm:t>
    </dgm:pt>
    <dgm:pt modelId="{E8C3F07C-85EF-4AA3-87CE-F8B20CA91710}" cxnId="{DBD72093-3A41-4AB2-A227-B7EE9012BCDE}" type="parTrans">
      <dgm:prSet/>
      <dgm:spPr>
        <a:ln>
          <a:solidFill>
            <a:srgbClr val="FE6700"/>
          </a:solidFill>
        </a:ln>
      </dgm:spPr>
      <dgm:t>
        <a:bodyPr/>
        <a:lstStyle/>
        <a:p>
          <a:endParaRPr lang="zh-CN" altLang="en-US"/>
        </a:p>
      </dgm:t>
    </dgm:pt>
    <dgm:pt modelId="{CCF2CD1F-740C-4A36-84EA-90128275EFC3}" cxnId="{DBD72093-3A41-4AB2-A227-B7EE9012BCDE}" type="sibTrans">
      <dgm:prSet/>
      <dgm:spPr/>
      <dgm:t>
        <a:bodyPr/>
        <a:lstStyle/>
        <a:p>
          <a:endParaRPr lang="zh-CN" altLang="en-US"/>
        </a:p>
      </dgm:t>
    </dgm:pt>
    <dgm:pt modelId="{0D3D1F29-301F-465E-981F-30C7CC632DB9}">
      <dgm:prSet custT="1"/>
      <dgm:spPr>
        <a:ln>
          <a:solidFill>
            <a:srgbClr val="FE6700"/>
          </a:solidFill>
        </a:ln>
      </dgm:spPr>
      <dgm:t>
        <a:bodyPr/>
        <a:lstStyle/>
        <a:p>
          <a:r>
            <a:rPr lang="zh-CN" altLang="en-US" sz="2000" dirty="0" smtClean="0">
              <a:solidFill>
                <a:schemeClr val="bg1">
                  <a:lumMod val="50000"/>
                </a:schemeClr>
              </a:solidFill>
              <a:latin typeface="黑体" panose="02010609060101010101" pitchFamily="2" charset="-122"/>
              <a:ea typeface="黑体" panose="02010609060101010101" pitchFamily="2" charset="-122"/>
            </a:rPr>
            <a:t>通知医务室人员到场</a:t>
          </a:r>
        </a:p>
      </dgm:t>
    </dgm:pt>
    <dgm:pt modelId="{BFD2EE9A-2D9E-4E48-8A8D-73F7233882AA}" cxnId="{7D185B72-6443-45B9-858C-31991AB14402}" type="parTrans">
      <dgm:prSet/>
      <dgm:spPr>
        <a:ln>
          <a:solidFill>
            <a:srgbClr val="FE6700"/>
          </a:solidFill>
        </a:ln>
      </dgm:spPr>
      <dgm:t>
        <a:bodyPr/>
        <a:lstStyle/>
        <a:p>
          <a:endParaRPr lang="zh-CN" altLang="en-US"/>
        </a:p>
      </dgm:t>
    </dgm:pt>
    <dgm:pt modelId="{1D872EDE-C215-4E5E-B676-147D1DC19C33}" cxnId="{7D185B72-6443-45B9-858C-31991AB14402}" type="sibTrans">
      <dgm:prSet/>
      <dgm:spPr/>
      <dgm:t>
        <a:bodyPr/>
        <a:lstStyle/>
        <a:p>
          <a:endParaRPr lang="zh-CN" altLang="en-US"/>
        </a:p>
      </dgm:t>
    </dgm:pt>
    <dgm:pt modelId="{EEA0F252-BA6C-4292-B6FF-79B84A6A25AE}" type="pres">
      <dgm:prSet presAssocID="{A28EE616-26E7-40B7-A84B-95EA403849C0}" presName="hierChild1" presStyleCnt="0">
        <dgm:presLayoutVars>
          <dgm:orgChart val="1"/>
          <dgm:chPref val="1"/>
          <dgm:dir/>
          <dgm:animOne val="branch"/>
          <dgm:animLvl val="lvl"/>
          <dgm:resizeHandles/>
        </dgm:presLayoutVars>
      </dgm:prSet>
      <dgm:spPr/>
    </dgm:pt>
    <dgm:pt modelId="{F86037C7-28E1-422B-8C03-C7705E8FE86D}" type="pres">
      <dgm:prSet presAssocID="{7ABF8703-E902-4A53-A276-4487B52026C3}" presName="hierRoot1" presStyleCnt="0">
        <dgm:presLayoutVars>
          <dgm:hierBranch val="init"/>
        </dgm:presLayoutVars>
      </dgm:prSet>
      <dgm:spPr/>
    </dgm:pt>
    <dgm:pt modelId="{2F9CF621-5BA4-4DC5-8A2B-CB3258EB83C0}" type="pres">
      <dgm:prSet presAssocID="{7ABF8703-E902-4A53-A276-4487B52026C3}" presName="rootComposite1" presStyleCnt="0"/>
      <dgm:spPr/>
    </dgm:pt>
    <dgm:pt modelId="{BF951949-5C14-46AA-8863-426A0E203F20}" type="pres">
      <dgm:prSet presAssocID="{7ABF8703-E902-4A53-A276-4487B52026C3}" presName="rootText1" presStyleLbl="node0" presStyleIdx="0" presStyleCnt="1" custScaleX="164554" custScaleY="46809" custLinFactNeighborX="21716" custLinFactNeighborY="-39">
        <dgm:presLayoutVars>
          <dgm:chPref val="3"/>
        </dgm:presLayoutVars>
      </dgm:prSet>
      <dgm:spPr/>
    </dgm:pt>
    <dgm:pt modelId="{D8F586FC-33C2-415E-A98C-F973B68D4874}" type="pres">
      <dgm:prSet presAssocID="{7ABF8703-E902-4A53-A276-4487B52026C3}" presName="rootConnector1" presStyleLbl="node1" presStyleIdx="0" presStyleCnt="0"/>
      <dgm:spPr/>
    </dgm:pt>
    <dgm:pt modelId="{18B2BC5C-725D-40BC-B2A2-48BA2D0D4698}" type="pres">
      <dgm:prSet presAssocID="{7ABF8703-E902-4A53-A276-4487B52026C3}" presName="hierChild2" presStyleCnt="0"/>
      <dgm:spPr/>
    </dgm:pt>
    <dgm:pt modelId="{5E99B063-9791-4F73-949D-EA8C3C2B3EC8}" type="pres">
      <dgm:prSet presAssocID="{EF9E8936-ADC6-4B2F-93CB-906EDF2B79EB}" presName="Name37" presStyleLbl="parChTrans1D2" presStyleIdx="0" presStyleCnt="3"/>
      <dgm:spPr/>
      <dgm:t>
        <a:bodyPr/>
        <a:lstStyle/>
        <a:p>
          <a:endParaRPr lang="zh-CN" altLang="en-US"/>
        </a:p>
      </dgm:t>
    </dgm:pt>
    <dgm:pt modelId="{005A9375-DACD-4EDD-BB77-874F9F1592AF}" type="pres">
      <dgm:prSet presAssocID="{30DB6EFE-526E-43E5-82EC-6121DF360156}" presName="hierRoot2" presStyleCnt="0">
        <dgm:presLayoutVars>
          <dgm:hierBranch val="init"/>
        </dgm:presLayoutVars>
      </dgm:prSet>
      <dgm:spPr/>
    </dgm:pt>
    <dgm:pt modelId="{6A067B33-DC4A-4F02-897F-E0BDA2F01A0A}" type="pres">
      <dgm:prSet presAssocID="{30DB6EFE-526E-43E5-82EC-6121DF360156}" presName="rootComposite" presStyleCnt="0"/>
      <dgm:spPr/>
    </dgm:pt>
    <dgm:pt modelId="{32CD9185-E74A-4A1C-8EBA-3A9307D53665}" type="pres">
      <dgm:prSet presAssocID="{30DB6EFE-526E-43E5-82EC-6121DF360156}" presName="rootText" presStyleLbl="node2" presStyleIdx="0" presStyleCnt="2" custScaleY="37323" custLinFactNeighborY="-96304">
        <dgm:presLayoutVars>
          <dgm:chPref val="3"/>
        </dgm:presLayoutVars>
      </dgm:prSet>
      <dgm:spPr/>
    </dgm:pt>
    <dgm:pt modelId="{EE6C55CE-C6C2-4E5E-A33D-1EF0DB831ACC}" type="pres">
      <dgm:prSet presAssocID="{30DB6EFE-526E-43E5-82EC-6121DF360156}" presName="rootConnector" presStyleLbl="node2" presStyleIdx="0" presStyleCnt="2"/>
      <dgm:spPr/>
    </dgm:pt>
    <dgm:pt modelId="{6DFB6796-A1B8-438D-AFBE-BE61A252CC71}" type="pres">
      <dgm:prSet presAssocID="{30DB6EFE-526E-43E5-82EC-6121DF360156}" presName="hierChild4" presStyleCnt="0"/>
      <dgm:spPr/>
    </dgm:pt>
    <dgm:pt modelId="{F6B3D409-4B77-4EED-B286-9EE4CB96FFAD}" type="pres">
      <dgm:prSet presAssocID="{E8C3F07C-85EF-4AA3-87CE-F8B20CA91710}" presName="Name37" presStyleLbl="parChTrans1D3" presStyleIdx="0" presStyleCnt="2"/>
      <dgm:spPr/>
    </dgm:pt>
    <dgm:pt modelId="{A1D2CB0D-89A2-4A8F-A380-8AE58C00B26A}" type="pres">
      <dgm:prSet presAssocID="{B8C94D85-7F65-4739-B398-A5F605DFBF08}" presName="hierRoot2" presStyleCnt="0">
        <dgm:presLayoutVars>
          <dgm:hierBranch val="init"/>
        </dgm:presLayoutVars>
      </dgm:prSet>
      <dgm:spPr/>
    </dgm:pt>
    <dgm:pt modelId="{9680E0E9-8131-417E-BDB0-B894EBDED462}" type="pres">
      <dgm:prSet presAssocID="{B8C94D85-7F65-4739-B398-A5F605DFBF08}" presName="rootComposite" presStyleCnt="0"/>
      <dgm:spPr/>
    </dgm:pt>
    <dgm:pt modelId="{D4BDDB19-D808-446E-A225-AC98CD3CEFA1}" type="pres">
      <dgm:prSet presAssocID="{B8C94D85-7F65-4739-B398-A5F605DFBF08}" presName="rootText" presStyleLbl="node3" presStyleIdx="0" presStyleCnt="2" custScaleY="46776" custLinFactY="-12284" custLinFactNeighborX="-9277" custLinFactNeighborY="-100000">
        <dgm:presLayoutVars>
          <dgm:chPref val="3"/>
        </dgm:presLayoutVars>
      </dgm:prSet>
      <dgm:spPr/>
      <dgm:t>
        <a:bodyPr/>
        <a:lstStyle/>
        <a:p>
          <a:endParaRPr lang="zh-CN" altLang="en-US"/>
        </a:p>
      </dgm:t>
    </dgm:pt>
    <dgm:pt modelId="{3374D7D6-514E-4C9F-B64E-09F53C317877}" type="pres">
      <dgm:prSet presAssocID="{B8C94D85-7F65-4739-B398-A5F605DFBF08}" presName="rootConnector" presStyleLbl="node3" presStyleIdx="0" presStyleCnt="2"/>
      <dgm:spPr/>
    </dgm:pt>
    <dgm:pt modelId="{D9130FAF-B510-4E70-AB65-E53F671675A8}" type="pres">
      <dgm:prSet presAssocID="{B8C94D85-7F65-4739-B398-A5F605DFBF08}" presName="hierChild4" presStyleCnt="0"/>
      <dgm:spPr/>
    </dgm:pt>
    <dgm:pt modelId="{85BC1135-2CC2-4C1D-A0DD-CB9796621FCC}" type="pres">
      <dgm:prSet presAssocID="{B8C94D85-7F65-4739-B398-A5F605DFBF08}" presName="hierChild5" presStyleCnt="0"/>
      <dgm:spPr/>
    </dgm:pt>
    <dgm:pt modelId="{996694C3-0267-4D1D-B508-F3942D482F14}" type="pres">
      <dgm:prSet presAssocID="{30DB6EFE-526E-43E5-82EC-6121DF360156}" presName="hierChild5" presStyleCnt="0"/>
      <dgm:spPr/>
    </dgm:pt>
    <dgm:pt modelId="{0D9E98BE-B1AE-497D-A408-17D063FC8A4F}" type="pres">
      <dgm:prSet presAssocID="{1799A3C6-A626-4CD5-984C-3CC5855130C7}" presName="Name37" presStyleLbl="parChTrans1D2" presStyleIdx="1" presStyleCnt="3"/>
      <dgm:spPr/>
    </dgm:pt>
    <dgm:pt modelId="{EBDAB049-5258-42CF-9A8C-F30C1D16AF46}" type="pres">
      <dgm:prSet presAssocID="{39DA3527-C6F2-453E-AD4E-194FFDA4E90F}" presName="hierRoot2" presStyleCnt="0">
        <dgm:presLayoutVars>
          <dgm:hierBranch val="init"/>
        </dgm:presLayoutVars>
      </dgm:prSet>
      <dgm:spPr/>
    </dgm:pt>
    <dgm:pt modelId="{AA2AAD38-77A7-46FF-BC2E-813045DE56AE}" type="pres">
      <dgm:prSet presAssocID="{39DA3527-C6F2-453E-AD4E-194FFDA4E90F}" presName="rootComposite" presStyleCnt="0"/>
      <dgm:spPr/>
    </dgm:pt>
    <dgm:pt modelId="{A49B07CE-77DA-4DBB-8E73-B40CC3F04518}" type="pres">
      <dgm:prSet presAssocID="{39DA3527-C6F2-453E-AD4E-194FFDA4E90F}" presName="rootText" presStyleLbl="node2" presStyleIdx="1" presStyleCnt="2" custScaleY="38200" custLinFactNeighborY="-96304">
        <dgm:presLayoutVars>
          <dgm:chPref val="3"/>
        </dgm:presLayoutVars>
      </dgm:prSet>
      <dgm:spPr/>
      <dgm:t>
        <a:bodyPr/>
        <a:lstStyle/>
        <a:p>
          <a:endParaRPr lang="zh-CN" altLang="en-US"/>
        </a:p>
      </dgm:t>
    </dgm:pt>
    <dgm:pt modelId="{A704B7DE-8A99-4990-AACD-7A0AAA0EB0DD}" type="pres">
      <dgm:prSet presAssocID="{39DA3527-C6F2-453E-AD4E-194FFDA4E90F}" presName="rootConnector" presStyleLbl="node2" presStyleIdx="1" presStyleCnt="2"/>
      <dgm:spPr/>
    </dgm:pt>
    <dgm:pt modelId="{10E06D8B-5B33-46DF-A8DF-9E73EBC270A0}" type="pres">
      <dgm:prSet presAssocID="{39DA3527-C6F2-453E-AD4E-194FFDA4E90F}" presName="hierChild4" presStyleCnt="0"/>
      <dgm:spPr/>
    </dgm:pt>
    <dgm:pt modelId="{F796E9D9-BF8C-41A8-BB83-6911B92B0369}" type="pres">
      <dgm:prSet presAssocID="{BFD2EE9A-2D9E-4E48-8A8D-73F7233882AA}" presName="Name37" presStyleLbl="parChTrans1D3" presStyleIdx="1" presStyleCnt="2"/>
      <dgm:spPr/>
    </dgm:pt>
    <dgm:pt modelId="{86F65216-8D28-4F01-BCC6-81703C948EB4}" type="pres">
      <dgm:prSet presAssocID="{0D3D1F29-301F-465E-981F-30C7CC632DB9}" presName="hierRoot2" presStyleCnt="0">
        <dgm:presLayoutVars>
          <dgm:hierBranch val="init"/>
        </dgm:presLayoutVars>
      </dgm:prSet>
      <dgm:spPr/>
    </dgm:pt>
    <dgm:pt modelId="{17DBC414-A5F1-4575-B001-6DD340139BAF}" type="pres">
      <dgm:prSet presAssocID="{0D3D1F29-301F-465E-981F-30C7CC632DB9}" presName="rootComposite" presStyleCnt="0"/>
      <dgm:spPr/>
    </dgm:pt>
    <dgm:pt modelId="{BF11F9E9-CC14-4F4C-A02C-502CACA1A316}" type="pres">
      <dgm:prSet presAssocID="{0D3D1F29-301F-465E-981F-30C7CC632DB9}" presName="rootText" presStyleLbl="node3" presStyleIdx="1" presStyleCnt="2" custScaleX="112588" custScaleY="50668" custLinFactY="-17455" custLinFactNeighborX="-812" custLinFactNeighborY="-100000">
        <dgm:presLayoutVars>
          <dgm:chPref val="3"/>
        </dgm:presLayoutVars>
      </dgm:prSet>
      <dgm:spPr/>
    </dgm:pt>
    <dgm:pt modelId="{184556B1-B0AF-4F5B-B0AD-5F8818ACECEB}" type="pres">
      <dgm:prSet presAssocID="{0D3D1F29-301F-465E-981F-30C7CC632DB9}" presName="rootConnector" presStyleLbl="node3" presStyleIdx="1" presStyleCnt="2"/>
      <dgm:spPr/>
    </dgm:pt>
    <dgm:pt modelId="{FE336015-3CCA-4C07-BB15-4C441B167CC5}" type="pres">
      <dgm:prSet presAssocID="{0D3D1F29-301F-465E-981F-30C7CC632DB9}" presName="hierChild4" presStyleCnt="0"/>
      <dgm:spPr/>
    </dgm:pt>
    <dgm:pt modelId="{F1651C16-37DE-45EC-9031-646EC5F6BDA3}" type="pres">
      <dgm:prSet presAssocID="{0D3D1F29-301F-465E-981F-30C7CC632DB9}" presName="hierChild5" presStyleCnt="0"/>
      <dgm:spPr/>
    </dgm:pt>
    <dgm:pt modelId="{0955F38D-9B94-4BDE-8E2E-BD2637D8999F}" type="pres">
      <dgm:prSet presAssocID="{39DA3527-C6F2-453E-AD4E-194FFDA4E90F}" presName="hierChild5" presStyleCnt="0"/>
      <dgm:spPr/>
    </dgm:pt>
    <dgm:pt modelId="{10F24005-AD5E-45EF-ABBA-D55B436DC087}" type="pres">
      <dgm:prSet presAssocID="{7ABF8703-E902-4A53-A276-4487B52026C3}" presName="hierChild3" presStyleCnt="0"/>
      <dgm:spPr/>
    </dgm:pt>
    <dgm:pt modelId="{3C875D40-7D51-4C4F-BD3A-A9C13BA90638}" type="pres">
      <dgm:prSet presAssocID="{429634BB-EDCD-4F75-BC5B-2341FA0EC328}" presName="Name111" presStyleLbl="parChTrans1D2" presStyleIdx="2" presStyleCnt="3"/>
      <dgm:spPr/>
    </dgm:pt>
    <dgm:pt modelId="{2A568A39-A1EE-419C-8BAC-BE36C0CDDE07}" type="pres">
      <dgm:prSet presAssocID="{0C1649E3-360F-401D-87EB-39C80A3D8A81}" presName="hierRoot3" presStyleCnt="0">
        <dgm:presLayoutVars>
          <dgm:hierBranch val="init"/>
        </dgm:presLayoutVars>
      </dgm:prSet>
      <dgm:spPr/>
    </dgm:pt>
    <dgm:pt modelId="{59B6BB6A-C787-41BC-87AA-52F5A23D69E6}" type="pres">
      <dgm:prSet presAssocID="{0C1649E3-360F-401D-87EB-39C80A3D8A81}" presName="rootComposite3" presStyleCnt="0"/>
      <dgm:spPr/>
    </dgm:pt>
    <dgm:pt modelId="{743CE019-77FF-4305-9FA9-DBFDAADE58BF}" type="pres">
      <dgm:prSet presAssocID="{0C1649E3-360F-401D-87EB-39C80A3D8A81}" presName="rootText3" presStyleLbl="asst1" presStyleIdx="0" presStyleCnt="1" custScaleX="60378" custScaleY="35634" custLinFactNeighborY="-53856">
        <dgm:presLayoutVars>
          <dgm:chPref val="3"/>
        </dgm:presLayoutVars>
      </dgm:prSet>
      <dgm:spPr/>
    </dgm:pt>
    <dgm:pt modelId="{B1B09375-BBE0-4EEE-B33C-70494E16C944}" type="pres">
      <dgm:prSet presAssocID="{0C1649E3-360F-401D-87EB-39C80A3D8A81}" presName="rootConnector3" presStyleLbl="asst1" presStyleIdx="0" presStyleCnt="1"/>
      <dgm:spPr/>
    </dgm:pt>
    <dgm:pt modelId="{342D7E8B-BEF5-4A02-8B69-60B866BF80FC}" type="pres">
      <dgm:prSet presAssocID="{0C1649E3-360F-401D-87EB-39C80A3D8A81}" presName="hierChild6" presStyleCnt="0"/>
      <dgm:spPr/>
    </dgm:pt>
    <dgm:pt modelId="{FB86EA07-5A5C-4C0E-A16E-24B23602BBEB}" type="pres">
      <dgm:prSet presAssocID="{0C1649E3-360F-401D-87EB-39C80A3D8A81}" presName="hierChild7" presStyleCnt="0"/>
      <dgm:spPr/>
    </dgm:pt>
  </dgm:ptLst>
  <dgm:cxnLst>
    <dgm:cxn modelId="{163B6952-5F2C-4DF7-B6E5-9726880117EF}" type="presOf" srcId="{429634BB-EDCD-4F75-BC5B-2341FA0EC328}" destId="{3C875D40-7D51-4C4F-BD3A-A9C13BA90638}" srcOrd="0" destOrd="0" presId="urn:microsoft.com/office/officeart/2005/8/layout/orgChart1"/>
    <dgm:cxn modelId="{070F5E09-DB65-496B-BA0B-AD547278F9E6}" type="presOf" srcId="{0C1649E3-360F-401D-87EB-39C80A3D8A81}" destId="{743CE019-77FF-4305-9FA9-DBFDAADE58BF}" srcOrd="0" destOrd="0" presId="urn:microsoft.com/office/officeart/2005/8/layout/orgChart1"/>
    <dgm:cxn modelId="{074D0114-6AB7-4D00-85F7-4F15DEBD4F1A}" srcId="{7ABF8703-E902-4A53-A276-4487B52026C3}" destId="{39DA3527-C6F2-453E-AD4E-194FFDA4E90F}" srcOrd="2" destOrd="0" parTransId="{1799A3C6-A626-4CD5-984C-3CC5855130C7}" sibTransId="{B0575D5F-7851-4775-9C3B-93BEAB015E2B}"/>
    <dgm:cxn modelId="{CF233AEE-C7E3-4F86-ABD6-05068F0F3CC8}" type="presOf" srcId="{39DA3527-C6F2-453E-AD4E-194FFDA4E90F}" destId="{A704B7DE-8A99-4990-AACD-7A0AAA0EB0DD}" srcOrd="1" destOrd="0" presId="urn:microsoft.com/office/officeart/2005/8/layout/orgChart1"/>
    <dgm:cxn modelId="{DBD72093-3A41-4AB2-A227-B7EE9012BCDE}" srcId="{30DB6EFE-526E-43E5-82EC-6121DF360156}" destId="{B8C94D85-7F65-4739-B398-A5F605DFBF08}" srcOrd="0" destOrd="0" parTransId="{E8C3F07C-85EF-4AA3-87CE-F8B20CA91710}" sibTransId="{CCF2CD1F-740C-4A36-84EA-90128275EFC3}"/>
    <dgm:cxn modelId="{D052F612-396C-4E6B-8FD2-7C11C5348AA0}" type="presOf" srcId="{A28EE616-26E7-40B7-A84B-95EA403849C0}" destId="{EEA0F252-BA6C-4292-B6FF-79B84A6A25AE}" srcOrd="0" destOrd="0" presId="urn:microsoft.com/office/officeart/2005/8/layout/orgChart1"/>
    <dgm:cxn modelId="{6E570463-E9F8-4DE2-AEBF-4E23972FB1EF}" type="presOf" srcId="{0D3D1F29-301F-465E-981F-30C7CC632DB9}" destId="{BF11F9E9-CC14-4F4C-A02C-502CACA1A316}" srcOrd="0" destOrd="0" presId="urn:microsoft.com/office/officeart/2005/8/layout/orgChart1"/>
    <dgm:cxn modelId="{399A76B5-886E-4AA2-93AE-3B89D4721AF3}" type="presOf" srcId="{B8C94D85-7F65-4739-B398-A5F605DFBF08}" destId="{D4BDDB19-D808-446E-A225-AC98CD3CEFA1}" srcOrd="0" destOrd="0" presId="urn:microsoft.com/office/officeart/2005/8/layout/orgChart1"/>
    <dgm:cxn modelId="{2E8C82C2-26C1-4DEB-A3CF-E311D41A12EC}" type="presOf" srcId="{BFD2EE9A-2D9E-4E48-8A8D-73F7233882AA}" destId="{F796E9D9-BF8C-41A8-BB83-6911B92B0369}" srcOrd="0" destOrd="0" presId="urn:microsoft.com/office/officeart/2005/8/layout/orgChart1"/>
    <dgm:cxn modelId="{3F438A0F-F47A-4B39-BE09-0EE57FE3681F}" srcId="{7ABF8703-E902-4A53-A276-4487B52026C3}" destId="{30DB6EFE-526E-43E5-82EC-6121DF360156}" srcOrd="1" destOrd="0" parTransId="{EF9E8936-ADC6-4B2F-93CB-906EDF2B79EB}" sibTransId="{AE012225-6F01-47C9-BF0B-F09311F29AF6}"/>
    <dgm:cxn modelId="{144F8500-5F58-4D2B-918A-5C1A13B1A485}" type="presOf" srcId="{7ABF8703-E902-4A53-A276-4487B52026C3}" destId="{D8F586FC-33C2-415E-A98C-F973B68D4874}" srcOrd="1" destOrd="0" presId="urn:microsoft.com/office/officeart/2005/8/layout/orgChart1"/>
    <dgm:cxn modelId="{FFE571A1-4C90-477B-B078-1DD7B6C98731}" type="presOf" srcId="{1799A3C6-A626-4CD5-984C-3CC5855130C7}" destId="{0D9E98BE-B1AE-497D-A408-17D063FC8A4F}" srcOrd="0" destOrd="0" presId="urn:microsoft.com/office/officeart/2005/8/layout/orgChart1"/>
    <dgm:cxn modelId="{5654A383-5FDA-44BF-82D0-EC9CC80E6A06}" type="presOf" srcId="{30DB6EFE-526E-43E5-82EC-6121DF360156}" destId="{EE6C55CE-C6C2-4E5E-A33D-1EF0DB831ACC}" srcOrd="1" destOrd="0" presId="urn:microsoft.com/office/officeart/2005/8/layout/orgChart1"/>
    <dgm:cxn modelId="{42BACDEE-55B8-4F07-B007-7AE2638C3A44}" type="presOf" srcId="{7ABF8703-E902-4A53-A276-4487B52026C3}" destId="{BF951949-5C14-46AA-8863-426A0E203F20}" srcOrd="0" destOrd="0" presId="urn:microsoft.com/office/officeart/2005/8/layout/orgChart1"/>
    <dgm:cxn modelId="{2F95CA76-42C2-4DDD-AA68-55137DD69DD7}" type="presOf" srcId="{39DA3527-C6F2-453E-AD4E-194FFDA4E90F}" destId="{A49B07CE-77DA-4DBB-8E73-B40CC3F04518}" srcOrd="0" destOrd="0" presId="urn:microsoft.com/office/officeart/2005/8/layout/orgChart1"/>
    <dgm:cxn modelId="{F0CD0476-F281-479C-A481-2210E02B6B24}" type="presOf" srcId="{B8C94D85-7F65-4739-B398-A5F605DFBF08}" destId="{3374D7D6-514E-4C9F-B64E-09F53C317877}" srcOrd="1" destOrd="0" presId="urn:microsoft.com/office/officeart/2005/8/layout/orgChart1"/>
    <dgm:cxn modelId="{22FCB672-0B70-4E3E-BA31-0046B3723C5B}" type="presOf" srcId="{0C1649E3-360F-401D-87EB-39C80A3D8A81}" destId="{B1B09375-BBE0-4EEE-B33C-70494E16C944}" srcOrd="1" destOrd="0" presId="urn:microsoft.com/office/officeart/2005/8/layout/orgChart1"/>
    <dgm:cxn modelId="{33E999B9-F720-40CA-88EC-96331B849269}" srcId="{7ABF8703-E902-4A53-A276-4487B52026C3}" destId="{0C1649E3-360F-401D-87EB-39C80A3D8A81}" srcOrd="0" destOrd="0" parTransId="{429634BB-EDCD-4F75-BC5B-2341FA0EC328}" sibTransId="{07751CB7-AF7F-4F79-AF54-38401F6D44A2}"/>
    <dgm:cxn modelId="{A6DA6C08-90F8-43C2-B6FA-4A2D3ACA27B6}" type="presOf" srcId="{E8C3F07C-85EF-4AA3-87CE-F8B20CA91710}" destId="{F6B3D409-4B77-4EED-B286-9EE4CB96FFAD}" srcOrd="0" destOrd="0" presId="urn:microsoft.com/office/officeart/2005/8/layout/orgChart1"/>
    <dgm:cxn modelId="{FCE266FF-6583-4EC8-9A5E-50C5F2E42752}" type="presOf" srcId="{EF9E8936-ADC6-4B2F-93CB-906EDF2B79EB}" destId="{5E99B063-9791-4F73-949D-EA8C3C2B3EC8}" srcOrd="0" destOrd="0" presId="urn:microsoft.com/office/officeart/2005/8/layout/orgChart1"/>
    <dgm:cxn modelId="{7D185B72-6443-45B9-858C-31991AB14402}" srcId="{39DA3527-C6F2-453E-AD4E-194FFDA4E90F}" destId="{0D3D1F29-301F-465E-981F-30C7CC632DB9}" srcOrd="0" destOrd="0" parTransId="{BFD2EE9A-2D9E-4E48-8A8D-73F7233882AA}" sibTransId="{1D872EDE-C215-4E5E-B676-147D1DC19C33}"/>
    <dgm:cxn modelId="{981F6E86-340A-4AEF-A109-8E16A5F367E3}" type="presOf" srcId="{0D3D1F29-301F-465E-981F-30C7CC632DB9}" destId="{184556B1-B0AF-4F5B-B0AD-5F8818ACECEB}" srcOrd="1" destOrd="0" presId="urn:microsoft.com/office/officeart/2005/8/layout/orgChart1"/>
    <dgm:cxn modelId="{8D9E0046-B634-4154-8175-81827B832602}" srcId="{A28EE616-26E7-40B7-A84B-95EA403849C0}" destId="{7ABF8703-E902-4A53-A276-4487B52026C3}" srcOrd="0" destOrd="0" parTransId="{3417106A-5F7F-4713-A98F-2EB0FA76EB9E}" sibTransId="{5DAEE979-67AB-4562-B59E-14D697370D71}"/>
    <dgm:cxn modelId="{E946CF2D-0766-4CFA-8BF0-031DDA20D16F}" type="presOf" srcId="{30DB6EFE-526E-43E5-82EC-6121DF360156}" destId="{32CD9185-E74A-4A1C-8EBA-3A9307D53665}" srcOrd="0" destOrd="0" presId="urn:microsoft.com/office/officeart/2005/8/layout/orgChart1"/>
    <dgm:cxn modelId="{1801C012-6871-489D-929F-016791559DC3}" type="presParOf" srcId="{EEA0F252-BA6C-4292-B6FF-79B84A6A25AE}" destId="{F86037C7-28E1-422B-8C03-C7705E8FE86D}" srcOrd="0" destOrd="0" presId="urn:microsoft.com/office/officeart/2005/8/layout/orgChart1"/>
    <dgm:cxn modelId="{2C5BADF6-F84C-4FED-B531-22C063F08F51}" type="presParOf" srcId="{F86037C7-28E1-422B-8C03-C7705E8FE86D}" destId="{2F9CF621-5BA4-4DC5-8A2B-CB3258EB83C0}" srcOrd="0" destOrd="0" presId="urn:microsoft.com/office/officeart/2005/8/layout/orgChart1"/>
    <dgm:cxn modelId="{D2C96287-46C5-45A6-9BC8-EF4DD2491CB9}" type="presParOf" srcId="{2F9CF621-5BA4-4DC5-8A2B-CB3258EB83C0}" destId="{BF951949-5C14-46AA-8863-426A0E203F20}" srcOrd="0" destOrd="0" presId="urn:microsoft.com/office/officeart/2005/8/layout/orgChart1"/>
    <dgm:cxn modelId="{ABB98FB3-B4A1-405C-94CC-0444F22014FE}" type="presParOf" srcId="{2F9CF621-5BA4-4DC5-8A2B-CB3258EB83C0}" destId="{D8F586FC-33C2-415E-A98C-F973B68D4874}" srcOrd="1" destOrd="0" presId="urn:microsoft.com/office/officeart/2005/8/layout/orgChart1"/>
    <dgm:cxn modelId="{0B3588EB-1F7D-480B-B340-D6640B43FA13}" type="presParOf" srcId="{F86037C7-28E1-422B-8C03-C7705E8FE86D}" destId="{18B2BC5C-725D-40BC-B2A2-48BA2D0D4698}" srcOrd="1" destOrd="0" presId="urn:microsoft.com/office/officeart/2005/8/layout/orgChart1"/>
    <dgm:cxn modelId="{B2F394B4-002B-4EA0-81C4-A64547007C69}" type="presParOf" srcId="{18B2BC5C-725D-40BC-B2A2-48BA2D0D4698}" destId="{5E99B063-9791-4F73-949D-EA8C3C2B3EC8}" srcOrd="0" destOrd="0" presId="urn:microsoft.com/office/officeart/2005/8/layout/orgChart1"/>
    <dgm:cxn modelId="{826A456A-7251-44C3-9012-07C2A505605A}" type="presParOf" srcId="{18B2BC5C-725D-40BC-B2A2-48BA2D0D4698}" destId="{005A9375-DACD-4EDD-BB77-874F9F1592AF}" srcOrd="1" destOrd="0" presId="urn:microsoft.com/office/officeart/2005/8/layout/orgChart1"/>
    <dgm:cxn modelId="{3ADBCD61-E9F8-49EA-AD7B-BF26621F41B0}" type="presParOf" srcId="{005A9375-DACD-4EDD-BB77-874F9F1592AF}" destId="{6A067B33-DC4A-4F02-897F-E0BDA2F01A0A}" srcOrd="0" destOrd="0" presId="urn:microsoft.com/office/officeart/2005/8/layout/orgChart1"/>
    <dgm:cxn modelId="{A8B49BA0-9C9B-4BAF-AF1A-A0DD17D5030D}" type="presParOf" srcId="{6A067B33-DC4A-4F02-897F-E0BDA2F01A0A}" destId="{32CD9185-E74A-4A1C-8EBA-3A9307D53665}" srcOrd="0" destOrd="0" presId="urn:microsoft.com/office/officeart/2005/8/layout/orgChart1"/>
    <dgm:cxn modelId="{B4472020-E1A8-47A2-90E9-76D10AB55D76}" type="presParOf" srcId="{6A067B33-DC4A-4F02-897F-E0BDA2F01A0A}" destId="{EE6C55CE-C6C2-4E5E-A33D-1EF0DB831ACC}" srcOrd="1" destOrd="0" presId="urn:microsoft.com/office/officeart/2005/8/layout/orgChart1"/>
    <dgm:cxn modelId="{D7D9D885-3120-46EF-9DA2-B36B332B2143}" type="presParOf" srcId="{005A9375-DACD-4EDD-BB77-874F9F1592AF}" destId="{6DFB6796-A1B8-438D-AFBE-BE61A252CC71}" srcOrd="1" destOrd="0" presId="urn:microsoft.com/office/officeart/2005/8/layout/orgChart1"/>
    <dgm:cxn modelId="{85977DC4-D3FB-40D2-99CE-E2E1C8F9F4D7}" type="presParOf" srcId="{6DFB6796-A1B8-438D-AFBE-BE61A252CC71}" destId="{F6B3D409-4B77-4EED-B286-9EE4CB96FFAD}" srcOrd="0" destOrd="0" presId="urn:microsoft.com/office/officeart/2005/8/layout/orgChart1"/>
    <dgm:cxn modelId="{3501DCAE-43EE-44D3-A2FE-B34D9BD5543C}" type="presParOf" srcId="{6DFB6796-A1B8-438D-AFBE-BE61A252CC71}" destId="{A1D2CB0D-89A2-4A8F-A380-8AE58C00B26A}" srcOrd="1" destOrd="0" presId="urn:microsoft.com/office/officeart/2005/8/layout/orgChart1"/>
    <dgm:cxn modelId="{561784CD-CB78-4E95-BCBC-22F62B454D34}" type="presParOf" srcId="{A1D2CB0D-89A2-4A8F-A380-8AE58C00B26A}" destId="{9680E0E9-8131-417E-BDB0-B894EBDED462}" srcOrd="0" destOrd="0" presId="urn:microsoft.com/office/officeart/2005/8/layout/orgChart1"/>
    <dgm:cxn modelId="{57413E51-72A3-4C54-9A4A-B0311CDA8F42}" type="presParOf" srcId="{9680E0E9-8131-417E-BDB0-B894EBDED462}" destId="{D4BDDB19-D808-446E-A225-AC98CD3CEFA1}" srcOrd="0" destOrd="0" presId="urn:microsoft.com/office/officeart/2005/8/layout/orgChart1"/>
    <dgm:cxn modelId="{D260C3BD-C08F-4D4B-8729-EBB5FA6EED16}" type="presParOf" srcId="{9680E0E9-8131-417E-BDB0-B894EBDED462}" destId="{3374D7D6-514E-4C9F-B64E-09F53C317877}" srcOrd="1" destOrd="0" presId="urn:microsoft.com/office/officeart/2005/8/layout/orgChart1"/>
    <dgm:cxn modelId="{4990BE36-9066-4AAA-A3A1-B96719C6704C}" type="presParOf" srcId="{A1D2CB0D-89A2-4A8F-A380-8AE58C00B26A}" destId="{D9130FAF-B510-4E70-AB65-E53F671675A8}" srcOrd="1" destOrd="0" presId="urn:microsoft.com/office/officeart/2005/8/layout/orgChart1"/>
    <dgm:cxn modelId="{F6B4A381-E083-485D-80D1-73DA89D983D3}" type="presParOf" srcId="{A1D2CB0D-89A2-4A8F-A380-8AE58C00B26A}" destId="{85BC1135-2CC2-4C1D-A0DD-CB9796621FCC}" srcOrd="2" destOrd="0" presId="urn:microsoft.com/office/officeart/2005/8/layout/orgChart1"/>
    <dgm:cxn modelId="{44BE3658-386B-4899-AF73-7E5795C8A68D}" type="presParOf" srcId="{005A9375-DACD-4EDD-BB77-874F9F1592AF}" destId="{996694C3-0267-4D1D-B508-F3942D482F14}" srcOrd="2" destOrd="0" presId="urn:microsoft.com/office/officeart/2005/8/layout/orgChart1"/>
    <dgm:cxn modelId="{9B8F5D86-505C-470F-9AFE-647B68E95311}" type="presParOf" srcId="{18B2BC5C-725D-40BC-B2A2-48BA2D0D4698}" destId="{0D9E98BE-B1AE-497D-A408-17D063FC8A4F}" srcOrd="2" destOrd="0" presId="urn:microsoft.com/office/officeart/2005/8/layout/orgChart1"/>
    <dgm:cxn modelId="{0184A444-2ADF-4D99-A2FC-E84CD7B1AFAB}" type="presParOf" srcId="{18B2BC5C-725D-40BC-B2A2-48BA2D0D4698}" destId="{EBDAB049-5258-42CF-9A8C-F30C1D16AF46}" srcOrd="3" destOrd="0" presId="urn:microsoft.com/office/officeart/2005/8/layout/orgChart1"/>
    <dgm:cxn modelId="{8618938C-B467-440D-9E6B-C8A6A8F44879}" type="presParOf" srcId="{EBDAB049-5258-42CF-9A8C-F30C1D16AF46}" destId="{AA2AAD38-77A7-46FF-BC2E-813045DE56AE}" srcOrd="0" destOrd="0" presId="urn:microsoft.com/office/officeart/2005/8/layout/orgChart1"/>
    <dgm:cxn modelId="{8E3916A3-F3E5-4BC6-B6D2-241B59BB3CE2}" type="presParOf" srcId="{AA2AAD38-77A7-46FF-BC2E-813045DE56AE}" destId="{A49B07CE-77DA-4DBB-8E73-B40CC3F04518}" srcOrd="0" destOrd="0" presId="urn:microsoft.com/office/officeart/2005/8/layout/orgChart1"/>
    <dgm:cxn modelId="{636DBBBB-7F91-4BD3-A295-7DDD83962480}" type="presParOf" srcId="{AA2AAD38-77A7-46FF-BC2E-813045DE56AE}" destId="{A704B7DE-8A99-4990-AACD-7A0AAA0EB0DD}" srcOrd="1" destOrd="0" presId="urn:microsoft.com/office/officeart/2005/8/layout/orgChart1"/>
    <dgm:cxn modelId="{3E9FDFC7-3F44-4B99-AE30-C88390C92EA2}" type="presParOf" srcId="{EBDAB049-5258-42CF-9A8C-F30C1D16AF46}" destId="{10E06D8B-5B33-46DF-A8DF-9E73EBC270A0}" srcOrd="1" destOrd="0" presId="urn:microsoft.com/office/officeart/2005/8/layout/orgChart1"/>
    <dgm:cxn modelId="{19E1BFED-126C-4780-A763-D80B15AF3BC9}" type="presParOf" srcId="{10E06D8B-5B33-46DF-A8DF-9E73EBC270A0}" destId="{F796E9D9-BF8C-41A8-BB83-6911B92B0369}" srcOrd="0" destOrd="0" presId="urn:microsoft.com/office/officeart/2005/8/layout/orgChart1"/>
    <dgm:cxn modelId="{4AB45834-A2FC-4155-A180-9B5FB560A870}" type="presParOf" srcId="{10E06D8B-5B33-46DF-A8DF-9E73EBC270A0}" destId="{86F65216-8D28-4F01-BCC6-81703C948EB4}" srcOrd="1" destOrd="0" presId="urn:microsoft.com/office/officeart/2005/8/layout/orgChart1"/>
    <dgm:cxn modelId="{47646940-0904-49BF-A195-AE7DF3D6141B}" type="presParOf" srcId="{86F65216-8D28-4F01-BCC6-81703C948EB4}" destId="{17DBC414-A5F1-4575-B001-6DD340139BAF}" srcOrd="0" destOrd="0" presId="urn:microsoft.com/office/officeart/2005/8/layout/orgChart1"/>
    <dgm:cxn modelId="{CE862555-08D2-4B44-93E5-506258102974}" type="presParOf" srcId="{17DBC414-A5F1-4575-B001-6DD340139BAF}" destId="{BF11F9E9-CC14-4F4C-A02C-502CACA1A316}" srcOrd="0" destOrd="0" presId="urn:microsoft.com/office/officeart/2005/8/layout/orgChart1"/>
    <dgm:cxn modelId="{BF74519D-9FE6-41D2-8355-A6164B117FA8}" type="presParOf" srcId="{17DBC414-A5F1-4575-B001-6DD340139BAF}" destId="{184556B1-B0AF-4F5B-B0AD-5F8818ACECEB}" srcOrd="1" destOrd="0" presId="urn:microsoft.com/office/officeart/2005/8/layout/orgChart1"/>
    <dgm:cxn modelId="{3346C348-3FCC-4AFD-A73E-AEE81B7EE9D0}" type="presParOf" srcId="{86F65216-8D28-4F01-BCC6-81703C948EB4}" destId="{FE336015-3CCA-4C07-BB15-4C441B167CC5}" srcOrd="1" destOrd="0" presId="urn:microsoft.com/office/officeart/2005/8/layout/orgChart1"/>
    <dgm:cxn modelId="{8F8777C3-6972-4028-B557-CD7CEC604B5A}" type="presParOf" srcId="{86F65216-8D28-4F01-BCC6-81703C948EB4}" destId="{F1651C16-37DE-45EC-9031-646EC5F6BDA3}" srcOrd="2" destOrd="0" presId="urn:microsoft.com/office/officeart/2005/8/layout/orgChart1"/>
    <dgm:cxn modelId="{4AFCECCA-CF04-4998-82E5-653726E24B74}" type="presParOf" srcId="{EBDAB049-5258-42CF-9A8C-F30C1D16AF46}" destId="{0955F38D-9B94-4BDE-8E2E-BD2637D8999F}" srcOrd="2" destOrd="0" presId="urn:microsoft.com/office/officeart/2005/8/layout/orgChart1"/>
    <dgm:cxn modelId="{B4FDFCCF-B961-46F3-87CB-D54E95E8913A}" type="presParOf" srcId="{F86037C7-28E1-422B-8C03-C7705E8FE86D}" destId="{10F24005-AD5E-45EF-ABBA-D55B436DC087}" srcOrd="2" destOrd="0" presId="urn:microsoft.com/office/officeart/2005/8/layout/orgChart1"/>
    <dgm:cxn modelId="{B6DE3C35-FD97-4825-9316-9B4FB52A8129}" type="presParOf" srcId="{10F24005-AD5E-45EF-ABBA-D55B436DC087}" destId="{3C875D40-7D51-4C4F-BD3A-A9C13BA90638}" srcOrd="0" destOrd="0" presId="urn:microsoft.com/office/officeart/2005/8/layout/orgChart1"/>
    <dgm:cxn modelId="{1DDA123A-8A85-4ACA-81A9-5431C72DCA30}" type="presParOf" srcId="{10F24005-AD5E-45EF-ABBA-D55B436DC087}" destId="{2A568A39-A1EE-419C-8BAC-BE36C0CDDE07}" srcOrd="1" destOrd="0" presId="urn:microsoft.com/office/officeart/2005/8/layout/orgChart1"/>
    <dgm:cxn modelId="{DB76FE7A-7EBA-4069-985C-C06F03BAD01B}" type="presParOf" srcId="{2A568A39-A1EE-419C-8BAC-BE36C0CDDE07}" destId="{59B6BB6A-C787-41BC-87AA-52F5A23D69E6}" srcOrd="0" destOrd="0" presId="urn:microsoft.com/office/officeart/2005/8/layout/orgChart1"/>
    <dgm:cxn modelId="{11D7AE41-0115-41F9-9E24-8269F4617073}" type="presParOf" srcId="{59B6BB6A-C787-41BC-87AA-52F5A23D69E6}" destId="{743CE019-77FF-4305-9FA9-DBFDAADE58BF}" srcOrd="0" destOrd="0" presId="urn:microsoft.com/office/officeart/2005/8/layout/orgChart1"/>
    <dgm:cxn modelId="{E4672EFE-6A34-4456-926D-54C46C5A84C5}" type="presParOf" srcId="{59B6BB6A-C787-41BC-87AA-52F5A23D69E6}" destId="{B1B09375-BBE0-4EEE-B33C-70494E16C944}" srcOrd="1" destOrd="0" presId="urn:microsoft.com/office/officeart/2005/8/layout/orgChart1"/>
    <dgm:cxn modelId="{8610F46B-31AB-483E-820C-BAE9EBA2AF99}" type="presParOf" srcId="{2A568A39-A1EE-419C-8BAC-BE36C0CDDE07}" destId="{342D7E8B-BEF5-4A02-8B69-60B866BF80FC}" srcOrd="1" destOrd="0" presId="urn:microsoft.com/office/officeart/2005/8/layout/orgChart1"/>
    <dgm:cxn modelId="{C612A33A-9A98-49B0-BF98-8C892A3ED8D9}" type="presParOf" srcId="{2A568A39-A1EE-419C-8BAC-BE36C0CDDE07}" destId="{FB86EA07-5A5C-4C0E-A16E-24B23602BBEB}" srcOrd="2" destOrd="0" presId="urn:microsoft.com/office/officeart/2005/8/layout/orgChar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2BF1171C-2420-4840-9F7B-E90DCE65B04A}"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base" latinLnBrk="0" hangingPunct="1">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幻灯片图像占位符 1"/>
          <p:cNvSpPr>
            <a:spLocks noGrp="1" noRot="1" noChangeAspect="1" noTextEdit="1"/>
          </p:cNvSpPr>
          <p:nvPr>
            <p:ph type="sldImg"/>
          </p:nvPr>
        </p:nvSpPr>
        <p:spPr>
          <a:ln>
            <a:solidFill>
              <a:srgbClr val="000000">
                <a:alpha val="100000"/>
              </a:srgbClr>
            </a:solidFill>
            <a:miter lim="800000"/>
          </a:ln>
        </p:spPr>
      </p:sp>
      <p:sp>
        <p:nvSpPr>
          <p:cNvPr id="18435"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18436"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7652"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幻灯片图像占位符 1"/>
          <p:cNvSpPr>
            <a:spLocks noGrp="1" noRot="1" noChangeAspect="1" noTextEdit="1"/>
          </p:cNvSpPr>
          <p:nvPr>
            <p:ph type="sldImg"/>
          </p:nvPr>
        </p:nvSpPr>
        <p:spPr>
          <a:ln>
            <a:solidFill>
              <a:srgbClr val="000000">
                <a:alpha val="100000"/>
              </a:srgbClr>
            </a:solidFill>
            <a:miter lim="800000"/>
          </a:ln>
        </p:spPr>
      </p:sp>
      <p:sp>
        <p:nvSpPr>
          <p:cNvPr id="28675"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8676"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幻灯片图像占位符 1"/>
          <p:cNvSpPr>
            <a:spLocks noGrp="1" noRot="1" noChangeAspect="1" noTextEdit="1"/>
          </p:cNvSpPr>
          <p:nvPr>
            <p:ph type="sldImg"/>
          </p:nvPr>
        </p:nvSpPr>
        <p:spPr>
          <a:ln>
            <a:solidFill>
              <a:srgbClr val="000000">
                <a:alpha val="100000"/>
              </a:srgbClr>
            </a:solidFill>
            <a:miter lim="800000"/>
          </a:ln>
        </p:spPr>
      </p:sp>
      <p:sp>
        <p:nvSpPr>
          <p:cNvPr id="19459"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1946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幻灯片图像占位符 1"/>
          <p:cNvSpPr>
            <a:spLocks noGrp="1" noRot="1" noChangeAspect="1" noTextEdit="1"/>
          </p:cNvSpPr>
          <p:nvPr>
            <p:ph type="sldImg"/>
          </p:nvPr>
        </p:nvSpPr>
        <p:spPr>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0484"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幻灯片图像占位符 1"/>
          <p:cNvSpPr>
            <a:spLocks noGrp="1" noRot="1" noChangeAspect="1" noTextEdit="1"/>
          </p:cNvSpPr>
          <p:nvPr>
            <p:ph type="sldImg"/>
          </p:nvPr>
        </p:nvSpPr>
        <p:spPr>
          <a:ln>
            <a:solidFill>
              <a:srgbClr val="000000">
                <a:alpha val="100000"/>
              </a:srgbClr>
            </a:solidFill>
            <a:miter lim="800000"/>
          </a:ln>
        </p:spPr>
      </p:sp>
      <p:sp>
        <p:nvSpPr>
          <p:cNvPr id="21507"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1508"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幻灯片图像占位符 1"/>
          <p:cNvSpPr>
            <a:spLocks noGrp="1" noRot="1" noChangeAspect="1" noTextEdit="1"/>
          </p:cNvSpPr>
          <p:nvPr>
            <p:ph type="sldImg"/>
          </p:nvPr>
        </p:nvSpPr>
        <p:spPr>
          <a:ln>
            <a:solidFill>
              <a:srgbClr val="000000">
                <a:alpha val="100000"/>
              </a:srgbClr>
            </a:solidFill>
            <a:miter lim="800000"/>
          </a:ln>
        </p:spPr>
      </p:sp>
      <p:sp>
        <p:nvSpPr>
          <p:cNvPr id="22531"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幻灯片图像占位符 1"/>
          <p:cNvSpPr>
            <a:spLocks noGrp="1" noRot="1" noChangeAspect="1" noTextEdit="1"/>
          </p:cNvSpPr>
          <p:nvPr>
            <p:ph type="sldImg"/>
          </p:nvPr>
        </p:nvSpPr>
        <p:spPr>
          <a:ln>
            <a:solidFill>
              <a:srgbClr val="000000">
                <a:alpha val="100000"/>
              </a:srgbClr>
            </a:solidFill>
            <a:miter lim="800000"/>
          </a:ln>
        </p:spPr>
      </p:sp>
      <p:sp>
        <p:nvSpPr>
          <p:cNvPr id="23555"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3556"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幻灯片图像占位符 1"/>
          <p:cNvSpPr>
            <a:spLocks noGrp="1" noRot="1" noChangeAspect="1" noTextEdit="1"/>
          </p:cNvSpPr>
          <p:nvPr>
            <p:ph type="sldImg"/>
          </p:nvPr>
        </p:nvSpPr>
        <p:spPr>
          <a:ln>
            <a:solidFill>
              <a:srgbClr val="000000">
                <a:alpha val="100000"/>
              </a:srgbClr>
            </a:solidFill>
            <a:miter lim="800000"/>
          </a:ln>
        </p:spPr>
      </p:sp>
      <p:sp>
        <p:nvSpPr>
          <p:cNvPr id="24579"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458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幻灯片图像占位符 1"/>
          <p:cNvSpPr>
            <a:spLocks noGrp="1" noRot="1" noChangeAspect="1" noTextEdit="1"/>
          </p:cNvSpPr>
          <p:nvPr>
            <p:ph type="sldImg"/>
          </p:nvPr>
        </p:nvSpPr>
        <p:spPr>
          <a:ln>
            <a:solidFill>
              <a:srgbClr val="000000">
                <a:alpha val="100000"/>
              </a:srgbClr>
            </a:solidFill>
            <a:miter lim="800000"/>
          </a:ln>
        </p:spPr>
      </p:sp>
      <p:sp>
        <p:nvSpPr>
          <p:cNvPr id="25603"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5604"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幻灯片图像占位符 1"/>
          <p:cNvSpPr>
            <a:spLocks noGrp="1" noRot="1" noChangeAspect="1" noTextEdit="1"/>
          </p:cNvSpPr>
          <p:nvPr>
            <p:ph type="sldImg"/>
          </p:nvPr>
        </p:nvSpPr>
        <p:spPr>
          <a:ln>
            <a:solidFill>
              <a:srgbClr val="000000">
                <a:alpha val="100000"/>
              </a:srgbClr>
            </a:solidFill>
            <a:miter lim="800000"/>
          </a:ln>
        </p:spPr>
      </p:sp>
      <p:sp>
        <p:nvSpPr>
          <p:cNvPr id="26627"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dirty="0"/>
          </a:p>
        </p:txBody>
      </p:sp>
      <p:sp>
        <p:nvSpPr>
          <p:cNvPr id="26628"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7016750"/>
          </a:xfrm>
          <a:prstGeom prst="rect">
            <a:avLst/>
          </a:prstGeom>
          <a:solidFill>
            <a:srgbClr val="FF6600"/>
          </a:solid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矩形 4"/>
          <p:cNvSpPr/>
          <p:nvPr/>
        </p:nvSpPr>
        <p:spPr>
          <a:xfrm>
            <a:off x="714375" y="5929313"/>
            <a:ext cx="3214688" cy="2143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矩形 5"/>
          <p:cNvSpPr/>
          <p:nvPr/>
        </p:nvSpPr>
        <p:spPr>
          <a:xfrm>
            <a:off x="5286375" y="5929313"/>
            <a:ext cx="3214688" cy="2143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矩形 6"/>
          <p:cNvSpPr/>
          <p:nvPr/>
        </p:nvSpPr>
        <p:spPr>
          <a:xfrm>
            <a:off x="642938" y="3786188"/>
            <a:ext cx="3214688" cy="2143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矩形 7"/>
          <p:cNvSpPr/>
          <p:nvPr/>
        </p:nvSpPr>
        <p:spPr>
          <a:xfrm>
            <a:off x="5214938" y="3786188"/>
            <a:ext cx="3214688" cy="2143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矩形 8"/>
          <p:cNvSpPr/>
          <p:nvPr/>
        </p:nvSpPr>
        <p:spPr>
          <a:xfrm>
            <a:off x="3071813" y="3786188"/>
            <a:ext cx="3000375" cy="214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3071813" y="5929313"/>
            <a:ext cx="3000375" cy="214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ctrTitle"/>
          </p:nvPr>
        </p:nvSpPr>
        <p:spPr>
          <a:xfrm>
            <a:off x="685800" y="2130425"/>
            <a:ext cx="7772400" cy="1470025"/>
          </a:xfrm>
        </p:spPr>
        <p:txBody>
          <a:bodyPr/>
          <a:lstStyle>
            <a:lvl1pPr algn="ctr">
              <a:defRPr sz="4800" b="1">
                <a:latin typeface="黑体" panose="02010609060101010101" pitchFamily="2" charset="-122"/>
                <a:ea typeface="黑体" panose="02010609060101010101" pitchFamily="2" charset="-122"/>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642910" y="3886200"/>
            <a:ext cx="7858180" cy="2043130"/>
          </a:xfrm>
        </p:spPr>
        <p:txBody>
          <a:bodyPr/>
          <a:lstStyle>
            <a:lvl1pPr marL="0" indent="0" algn="ctr">
              <a:buNone/>
              <a:defRPr sz="13800">
                <a:latin typeface="Bauhaus 93" pitchFamily="82" charset="0"/>
                <a:ea typeface="黑体" panose="02010609060101010101" pitchFamily="2" charset="-122"/>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245225"/>
            <a:ext cx="2133600" cy="476250"/>
          </a:xfrm>
          <a:prstGeom prst="rect">
            <a:avLst/>
          </a:prstGeom>
        </p:spPr>
        <p:txBody>
          <a:bodyPr/>
          <a:lstStyle>
            <a:lvl1pPr>
              <a:defRPr smtClean="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245225"/>
            <a:ext cx="2895600" cy="476250"/>
          </a:xfrm>
          <a:prstGeom prst="rect">
            <a:avLst/>
          </a:prstGeom>
        </p:spPr>
        <p:txBody>
          <a:bodyPr/>
          <a:lstStyle>
            <a:lvl1pPr>
              <a:defRPr smtClean="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245225"/>
            <a:ext cx="2133600" cy="476250"/>
          </a:xfrm>
          <a:prstGeom prst="rect">
            <a:avLst/>
          </a:prstGeom>
        </p:spPr>
        <p:txBody>
          <a:bodyPr/>
          <a:p>
            <a:pPr lvl="0" eaLnBrk="1" hangingPunct="1">
              <a:buNone/>
            </a:pPr>
            <a:fld id="{9A0DB2DC-4C9A-4742-B13C-FB6460FD3503}" type="slidenum">
              <a:rPr lang="zh-CN" altLang="zh-CN" dirty="0"/>
            </a:fld>
            <a:endParaRPr lang="zh-CN"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sp>
        <p:nvSpPr>
          <p:cNvPr id="4" name="矩形 3"/>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dirty="0" smtClean="0">
                <a:ln>
                  <a:noFill/>
                </a:ln>
                <a:solidFill>
                  <a:schemeClr val="lt1"/>
                </a:solidFill>
                <a:effectLst/>
                <a:uLnTx/>
                <a:uFillTx/>
                <a:latin typeface="华文琥珀" pitchFamily="2" charset="-122"/>
                <a:ea typeface="华文琥珀" pitchFamily="2" charset="-122"/>
                <a:cs typeface="+mn-cs"/>
              </a:rPr>
              <a:t>考前准备</a:t>
            </a:r>
            <a:r>
              <a:rPr kumimoji="0" lang="zh-CN" altLang="en-US" sz="4000" b="0" i="0" u="none" strike="noStrike" kern="1200" cap="none" spc="0" normalizeH="0" baseline="0" noProof="0" dirty="0">
                <a:ln>
                  <a:noFill/>
                </a:ln>
                <a:solidFill>
                  <a:schemeClr val="lt1"/>
                </a:solidFill>
                <a:effectLst/>
                <a:uLnTx/>
                <a:uFillTx/>
                <a:latin typeface="华文琥珀" pitchFamily="2" charset="-122"/>
                <a:ea typeface="华文琥珀" pitchFamily="2" charset="-122"/>
                <a:cs typeface="+mn-cs"/>
              </a:rPr>
              <a:t>工作</a:t>
            </a:r>
            <a:endParaRPr kumimoji="0" lang="zh-CN" altLang="en-US" sz="4000" b="0" i="0" u="none" strike="noStrike" kern="1200" cap="none" spc="0" normalizeH="0" baseline="0" noProof="0" dirty="0">
              <a:ln>
                <a:noFill/>
              </a:ln>
              <a:solidFill>
                <a:schemeClr val="lt1"/>
              </a:solidFill>
              <a:effectLst/>
              <a:uLnTx/>
              <a:uFillTx/>
              <a:latin typeface="华文琥珀" pitchFamily="2" charset="-122"/>
              <a:ea typeface="华文琥珀" pitchFamily="2" charset="-122"/>
              <a:cs typeface="+mn-cs"/>
            </a:endParaRPr>
          </a:p>
        </p:txBody>
      </p:sp>
      <p:cxnSp>
        <p:nvCxnSpPr>
          <p:cNvPr id="5" name="直接连接符 4"/>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
        <p:nvSpPr>
          <p:cNvPr id="3" name="文本占位符 2"/>
          <p:cNvSpPr>
            <a:spLocks noGrp="1"/>
          </p:cNvSpPr>
          <p:nvPr>
            <p:ph type="body" idx="1"/>
          </p:nvPr>
        </p:nvSpPr>
        <p:spPr>
          <a:xfrm>
            <a:off x="1214414" y="0"/>
            <a:ext cx="7929586" cy="685799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黑体" panose="02010609060101010101" pitchFamily="2" charset="-122"/>
              <a:ea typeface="黑体" panose="02010609060101010101" pitchFamily="2" charset="-122"/>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488950"/>
            <a:ext cx="6115050" cy="58261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214438"/>
            <a:ext cx="8229600" cy="52863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2800">
          <a:solidFill>
            <a:schemeClr val="tx2"/>
          </a:solidFill>
          <a:latin typeface="黑体" panose="02010609060101010101" pitchFamily="2" charset="-122"/>
          <a:ea typeface="黑体" panose="02010609060101010101" pitchFamily="2" charset="-122"/>
          <a:cs typeface="+mj-cs"/>
        </a:defRPr>
      </a:lvl1pPr>
      <a:lvl2pPr algn="l" rtl="0" eaLnBrk="0" fontAlgn="base" hangingPunct="0">
        <a:spcBef>
          <a:spcPct val="0"/>
        </a:spcBef>
        <a:spcAft>
          <a:spcPct val="0"/>
        </a:spcAft>
        <a:defRPr sz="2800">
          <a:solidFill>
            <a:schemeClr val="tx2"/>
          </a:solidFill>
          <a:latin typeface="黑体" panose="02010609060101010101" pitchFamily="2" charset="-122"/>
          <a:ea typeface="黑体" panose="02010609060101010101" pitchFamily="2" charset="-122"/>
        </a:defRPr>
      </a:lvl2pPr>
      <a:lvl3pPr algn="l" rtl="0" eaLnBrk="0" fontAlgn="base" hangingPunct="0">
        <a:spcBef>
          <a:spcPct val="0"/>
        </a:spcBef>
        <a:spcAft>
          <a:spcPct val="0"/>
        </a:spcAft>
        <a:defRPr sz="2800">
          <a:solidFill>
            <a:schemeClr val="tx2"/>
          </a:solidFill>
          <a:latin typeface="黑体" panose="02010609060101010101" pitchFamily="2" charset="-122"/>
          <a:ea typeface="黑体" panose="02010609060101010101" pitchFamily="2" charset="-122"/>
        </a:defRPr>
      </a:lvl3pPr>
      <a:lvl4pPr algn="l" rtl="0" eaLnBrk="0" fontAlgn="base" hangingPunct="0">
        <a:spcBef>
          <a:spcPct val="0"/>
        </a:spcBef>
        <a:spcAft>
          <a:spcPct val="0"/>
        </a:spcAft>
        <a:defRPr sz="2800">
          <a:solidFill>
            <a:schemeClr val="tx2"/>
          </a:solidFill>
          <a:latin typeface="黑体" panose="02010609060101010101" pitchFamily="2" charset="-122"/>
          <a:ea typeface="黑体" panose="02010609060101010101" pitchFamily="2" charset="-122"/>
        </a:defRPr>
      </a:lvl4pPr>
      <a:lvl5pPr algn="l" rtl="0" eaLnBrk="0" fontAlgn="base" hangingPunct="0">
        <a:spcBef>
          <a:spcPct val="0"/>
        </a:spcBef>
        <a:spcAft>
          <a:spcPct val="0"/>
        </a:spcAft>
        <a:defRPr sz="2800">
          <a:solidFill>
            <a:schemeClr val="tx2"/>
          </a:solidFill>
          <a:latin typeface="黑体" panose="02010609060101010101" pitchFamily="2" charset="-122"/>
          <a:ea typeface="黑体" panose="0201060906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2400">
          <a:solidFill>
            <a:schemeClr val="tx1"/>
          </a:solidFill>
          <a:latin typeface="黑体" panose="02010609060101010101" pitchFamily="2" charset="-122"/>
          <a:ea typeface="黑体" panose="02010609060101010101" pitchFamily="2" charset="-122"/>
          <a:cs typeface="+mn-cs"/>
        </a:defRPr>
      </a:lvl1pPr>
      <a:lvl2pPr marL="742950" indent="-285750" algn="l" rtl="0" eaLnBrk="0" fontAlgn="base" hangingPunct="0">
        <a:spcBef>
          <a:spcPct val="20000"/>
        </a:spcBef>
        <a:spcAft>
          <a:spcPct val="0"/>
        </a:spcAft>
        <a:buChar char="–"/>
        <a:defRPr sz="2000">
          <a:solidFill>
            <a:schemeClr val="tx1"/>
          </a:solidFill>
          <a:latin typeface="黑体" panose="02010609060101010101" pitchFamily="2" charset="-122"/>
          <a:ea typeface="黑体" panose="02010609060101010101" pitchFamily="2" charset="-122"/>
        </a:defRPr>
      </a:lvl2pPr>
      <a:lvl3pPr marL="1143000" indent="-228600" algn="l" rtl="0" eaLnBrk="0" fontAlgn="base" hangingPunct="0">
        <a:spcBef>
          <a:spcPct val="20000"/>
        </a:spcBef>
        <a:spcAft>
          <a:spcPct val="0"/>
        </a:spcAft>
        <a:buChar char="•"/>
        <a:defRPr sz="2000">
          <a:solidFill>
            <a:schemeClr val="tx1"/>
          </a:solidFill>
          <a:latin typeface="黑体" panose="02010609060101010101" pitchFamily="2" charset="-122"/>
          <a:ea typeface="黑体" panose="02010609060101010101" pitchFamily="2" charset="-122"/>
        </a:defRPr>
      </a:lvl3pPr>
      <a:lvl4pPr marL="1600200" indent="-228600" algn="l" rtl="0" eaLnBrk="0" fontAlgn="base" hangingPunct="0">
        <a:spcBef>
          <a:spcPct val="20000"/>
        </a:spcBef>
        <a:spcAft>
          <a:spcPct val="0"/>
        </a:spcAft>
        <a:buChar char="–"/>
        <a:defRPr sz="2000">
          <a:solidFill>
            <a:schemeClr val="tx1"/>
          </a:solidFill>
          <a:latin typeface="黑体" panose="02010609060101010101" pitchFamily="2" charset="-122"/>
          <a:ea typeface="黑体" panose="02010609060101010101" pitchFamily="2" charset="-122"/>
        </a:defRPr>
      </a:lvl4pPr>
      <a:lvl5pPr marL="2057400" indent="-228600" algn="l" rtl="0" eaLnBrk="0" fontAlgn="base" hangingPunct="0">
        <a:spcBef>
          <a:spcPct val="20000"/>
        </a:spcBef>
        <a:spcAft>
          <a:spcPct val="0"/>
        </a:spcAft>
        <a:buChar char="»"/>
        <a:defRPr sz="2000">
          <a:solidFill>
            <a:schemeClr val="tx1"/>
          </a:solidFill>
          <a:latin typeface="黑体" panose="02010609060101010101" pitchFamily="2" charset="-122"/>
          <a:ea typeface="黑体" panose="02010609060101010101" pitchFamily="2"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image" Target="../media/image4.jpe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noChangeArrowheads="1"/>
          </p:cNvSpPr>
          <p:nvPr>
            <p:ph type="ctr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j-cs"/>
              </a:rPr>
              <a:t>常</a:t>
            </a:r>
            <a:r>
              <a:rPr kumimoji="0" lang="zh-CN" altLang="en-US" sz="5400"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j-cs"/>
              </a:rPr>
              <a:t>州大学</a:t>
            </a:r>
            <a:r>
              <a:rPr kumimoji="0" lang="zh-CN" altLang="en-US" sz="54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j-cs"/>
              </a:rPr>
              <a:t>监</a:t>
            </a:r>
            <a:r>
              <a:rPr kumimoji="0" lang="zh-CN" altLang="en-US" sz="5400"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j-cs"/>
              </a:rPr>
              <a:t>考标准化</a:t>
            </a:r>
            <a:r>
              <a:rPr kumimoji="0" lang="zh-CN" altLang="en-US" sz="54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j-cs"/>
              </a:rPr>
              <a:t>培</a:t>
            </a:r>
            <a:r>
              <a:rPr kumimoji="0" lang="zh-CN" altLang="en-US" sz="5400"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j-cs"/>
              </a:rPr>
              <a:t>训</a:t>
            </a:r>
            <a:endParaRPr kumimoji="0" lang="zh-CN" altLang="zh-CN" sz="5400"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j-cs"/>
            </a:endParaRPr>
          </a:p>
        </p:txBody>
      </p:sp>
      <p:sp>
        <p:nvSpPr>
          <p:cNvPr id="5123" name="Rectangle 3"/>
          <p:cNvSpPr>
            <a:spLocks noGrp="1"/>
          </p:cNvSpPr>
          <p:nvPr>
            <p:ph type="subTitle" idx="1"/>
          </p:nvPr>
        </p:nvSpPr>
        <p:spPr>
          <a:xfrm>
            <a:off x="642938" y="3886200"/>
            <a:ext cx="7858125" cy="2043113"/>
          </a:xfrm>
          <a:ln/>
        </p:spPr>
        <p:txBody>
          <a:bodyPr vert="horz" wrap="square" lIns="91440" tIns="45720" rIns="91440" bIns="45720" anchor="t" anchorCtr="0"/>
          <a:p>
            <a:pPr eaLnBrk="1" hangingPunct="1">
              <a:buClrTx/>
              <a:buSzTx/>
              <a:buFontTx/>
            </a:pPr>
            <a:r>
              <a:rPr lang="en-US" altLang="zh-CN" dirty="0">
                <a:latin typeface="Bauhaus 93" pitchFamily="82" charset="0"/>
                <a:ea typeface="黑体" panose="02010609060101010101" pitchFamily="2" charset="-122"/>
                <a:cs typeface="+mn-cs"/>
              </a:rPr>
              <a:t>NOTICE</a:t>
            </a:r>
            <a:endParaRPr lang="zh-CN" altLang="zh-CN" dirty="0">
              <a:latin typeface="Bauhaus 93" pitchFamily="82" charset="0"/>
              <a:ea typeface="黑体" panose="02010609060101010101" pitchFamily="2"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特殊情况处置规范</a:t>
            </a:r>
            <a:endParaRPr lang="zh-CN" altLang="en-US" sz="4000" b="1" dirty="0">
              <a:solidFill>
                <a:srgbClr val="FFFFFF"/>
              </a:solidFill>
              <a:latin typeface="华文琥珀" pitchFamily="2" charset="-122"/>
              <a:ea typeface="华文琥珀" pitchFamily="2" charset="-122"/>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57313" y="142875"/>
            <a:ext cx="7286625" cy="871538"/>
          </a:xfrm>
          <a:prstGeom prst="rect">
            <a:avLst/>
          </a:prstGeom>
          <a:noFill/>
        </p:spPr>
        <p:txBody>
          <a:bodyPr wrap="square" rtlCol="0">
            <a:spAutoFit/>
          </a:bodyPr>
          <a:lstStyle/>
          <a:p>
            <a:pPr marL="71755" marR="0" defTabSz="914400">
              <a:lnSpc>
                <a:spcPct val="150000"/>
              </a:lnSpc>
              <a:spcBef>
                <a:spcPts val="1200"/>
              </a:spcBef>
              <a:buClr>
                <a:srgbClr val="FE6700"/>
              </a:buClr>
              <a:buSzTx/>
              <a:buFontTx/>
              <a:buNone/>
              <a:defRPr/>
            </a:pPr>
            <a:r>
              <a:rPr kumimoji="0" lang="zh-CN" altLang="en-US" sz="2800"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以下行为认定为</a:t>
            </a: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作弊行为</a:t>
            </a:r>
            <a:endParaRPr kumimoji="0" lang="en-US" altLang="zh-CN" sz="4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7" name="TextBox 6"/>
          <p:cNvSpPr txBox="1"/>
          <p:nvPr/>
        </p:nvSpPr>
        <p:spPr>
          <a:xfrm>
            <a:off x="1428750" y="1397000"/>
            <a:ext cx="7215188" cy="4246563"/>
          </a:xfrm>
          <a:prstGeom prst="rect">
            <a:avLst/>
          </a:prstGeom>
          <a:noFill/>
        </p:spPr>
        <p:txBody>
          <a:bodyPr wrap="square" rtlCol="0">
            <a:spAutoFit/>
          </a:bodyPr>
          <a:lstStyle/>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1、</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携带</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与考试内容相关的材料或电子设备；</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2、</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抄袭</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或者协助他人抄袭；</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3、</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抢夺、窃取他人试卷、答卷或者强迫他人为自己抄袭提供方便的；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4、</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利用通讯设备发送、接收、传递考试信息的；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5、</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由他人代</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替考</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试或替他人考试的；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6、</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故意销毁试卷、答卷或者考试材料的；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7、</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在答卷上</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填写与本人身份不符的姓名</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、考号等信息的；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8、</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传、接或交换</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试卷、答卷、草稿纸等考试材料的。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8" name="TextBox 7"/>
          <p:cNvSpPr txBox="1"/>
          <p:nvPr/>
        </p:nvSpPr>
        <p:spPr>
          <a:xfrm>
            <a:off x="2786063" y="6357938"/>
            <a:ext cx="5857875" cy="369888"/>
          </a:xfrm>
          <a:prstGeom prst="rect">
            <a:avLst/>
          </a:prstGeom>
          <a:noFill/>
        </p:spPr>
        <p:txBody>
          <a:bodyPr wrap="square" rtlCol="0">
            <a:spAutoFit/>
          </a:bodyPr>
          <a:lstStyle/>
          <a:p>
            <a:pPr marR="0" algn="r" defTabSz="914400">
              <a:buClrTx/>
              <a:buSzTx/>
              <a:buFontTx/>
              <a:buNone/>
              <a:defRPr/>
            </a:pPr>
            <a:r>
              <a:rPr kumimoji="0" lang="en-US" altLang="zh-CN"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a:t>
            </a:r>
            <a:r>
              <a:rPr kumimoji="0" lang="zh-CN" altLang="en-US"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摘自</a:t>
            </a:r>
            <a:r>
              <a:rPr kumimoji="0" lang="en-US" altLang="zh-CN"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a:t>
            </a:r>
            <a:r>
              <a:rPr kumimoji="0" lang="zh-CN" altLang="en-US"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常州大学完全学分制学籍管理规定</a:t>
            </a:r>
            <a:r>
              <a:rPr kumimoji="0" lang="en-US" altLang="zh-CN"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a:t>
            </a:r>
            <a:endParaRPr kumimoji="0" lang="zh-CN" altLang="en-US"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特殊情况处置规范</a:t>
            </a:r>
            <a:endParaRPr lang="zh-CN" altLang="en-US" sz="4000" b="1" dirty="0">
              <a:solidFill>
                <a:srgbClr val="FFFFFF"/>
              </a:solidFill>
              <a:latin typeface="华文琥珀" pitchFamily="2" charset="-122"/>
              <a:ea typeface="华文琥珀" pitchFamily="2" charset="-122"/>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57313" y="357188"/>
            <a:ext cx="7286625" cy="708025"/>
          </a:xfrm>
          <a:prstGeom prst="rect">
            <a:avLst/>
          </a:prstGeom>
          <a:noFill/>
        </p:spPr>
        <p:txBody>
          <a:bodyPr wrap="square" rtlCol="0">
            <a:spAutoFit/>
          </a:bodyPr>
          <a:lstStyle/>
          <a:p>
            <a:pPr marL="71755" marR="0" defTabSz="914400">
              <a:spcBef>
                <a:spcPts val="1200"/>
              </a:spcBef>
              <a:buClr>
                <a:srgbClr val="FE6700"/>
              </a:buClr>
              <a:buSzTx/>
              <a:buFontTx/>
              <a:buNone/>
              <a:defRPr/>
            </a:pP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考生突发身体不适</a:t>
            </a:r>
            <a:endParaRPr kumimoji="0" lang="en-US" altLang="zh-CN" sz="4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graphicFrame>
        <p:nvGraphicFramePr>
          <p:cNvPr id="11" name="图示 10"/>
          <p:cNvGraphicFramePr/>
          <p:nvPr/>
        </p:nvGraphicFramePr>
        <p:xfrm>
          <a:off x="1524000" y="1397000"/>
          <a:ext cx="6096000" cy="424657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pSp>
        <p:nvGrpSpPr>
          <p:cNvPr id="15366" name="组合 12"/>
          <p:cNvGrpSpPr/>
          <p:nvPr/>
        </p:nvGrpSpPr>
        <p:grpSpPr>
          <a:xfrm>
            <a:off x="2565400" y="6094413"/>
            <a:ext cx="5006975" cy="477837"/>
            <a:chOff x="719675" y="0"/>
            <a:chExt cx="3863339" cy="549482"/>
          </a:xfrm>
        </p:grpSpPr>
        <p:sp>
          <p:nvSpPr>
            <p:cNvPr id="14" name="矩形 13"/>
            <p:cNvSpPr/>
            <p:nvPr/>
          </p:nvSpPr>
          <p:spPr>
            <a:xfrm>
              <a:off x="719675" y="0"/>
              <a:ext cx="3863339" cy="549482"/>
            </a:xfrm>
            <a:prstGeom prst="rect">
              <a:avLst/>
            </a:prstGeom>
            <a:ln>
              <a:solidFill>
                <a:srgbClr val="FE670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矩形 14"/>
            <p:cNvSpPr/>
            <p:nvPr/>
          </p:nvSpPr>
          <p:spPr>
            <a:xfrm>
              <a:off x="719675" y="0"/>
              <a:ext cx="3863339" cy="5494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 tIns="15240" rIns="15240" bIns="15240" numCol="1" spcCol="1270" anchor="ctr" anchorCtr="0">
              <a:noAutofit/>
            </a:bodyPr>
            <a:lstStyle/>
            <a:p>
              <a:pPr marL="0" marR="0" lvl="0" indent="0" algn="ctr" defTabSz="1066800" rtl="0" eaLnBrk="1" fontAlgn="base" latinLnBrk="0" hangingPunct="1">
                <a:lnSpc>
                  <a:spcPct val="90000"/>
                </a:lnSpc>
                <a:spcBef>
                  <a:spcPct val="0"/>
                </a:spcBef>
                <a:spcAft>
                  <a:spcPct val="35000"/>
                </a:spcAft>
                <a:buClrTx/>
                <a:buSzTx/>
                <a:buFontTx/>
                <a:buNone/>
                <a:defRPr/>
              </a:pPr>
              <a:r>
                <a:rPr kumimoji="0" lang="zh-CN" altLang="en-US" sz="24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rPr>
                <a:t>报巡考人员，并填写考场情况记录表</a:t>
              </a:r>
              <a:endParaRPr kumimoji="0" lang="zh-CN" altLang="en-US" sz="2400" b="0" i="0" u="none" strike="noStrike" kern="1200" cap="none" spc="0" normalizeH="0" baseline="0" noProof="0" dirty="0">
                <a:ln>
                  <a:noFill/>
                </a:ln>
                <a:solidFill>
                  <a:srgbClr val="FE6700"/>
                </a:solidFill>
                <a:effectLst/>
                <a:uLnTx/>
                <a:uFillTx/>
                <a:latin typeface="黑体" panose="02010609060101010101" pitchFamily="2" charset="-122"/>
                <a:ea typeface="黑体" panose="02010609060101010101" pitchFamily="2" charset="-122"/>
                <a:cs typeface="+mn-cs"/>
              </a:endParaRPr>
            </a:p>
          </p:txBody>
        </p:sp>
      </p:grpSp>
      <p:grpSp>
        <p:nvGrpSpPr>
          <p:cNvPr id="15367" name="组合 15"/>
          <p:cNvGrpSpPr/>
          <p:nvPr/>
        </p:nvGrpSpPr>
        <p:grpSpPr>
          <a:xfrm>
            <a:off x="4286250" y="5308600"/>
            <a:ext cx="1220788" cy="549275"/>
            <a:chOff x="719675" y="0"/>
            <a:chExt cx="2630995" cy="549482"/>
          </a:xfrm>
        </p:grpSpPr>
        <p:sp>
          <p:nvSpPr>
            <p:cNvPr id="17" name="矩形 16"/>
            <p:cNvSpPr/>
            <p:nvPr/>
          </p:nvSpPr>
          <p:spPr>
            <a:xfrm>
              <a:off x="719675" y="0"/>
              <a:ext cx="2630995" cy="549482"/>
            </a:xfrm>
            <a:prstGeom prst="rect">
              <a:avLst/>
            </a:prstGeom>
            <a:ln>
              <a:solidFill>
                <a:srgbClr val="FE670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矩形 17"/>
            <p:cNvSpPr/>
            <p:nvPr/>
          </p:nvSpPr>
          <p:spPr>
            <a:xfrm>
              <a:off x="719675" y="0"/>
              <a:ext cx="2434579" cy="5494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 tIns="15240" rIns="15240" bIns="15240" numCol="1" spcCol="1270" anchor="ctr" anchorCtr="0">
              <a:noAutofit/>
            </a:bodyPr>
            <a:lstStyle/>
            <a:p>
              <a:pPr marL="0" marR="0" lvl="0" indent="0" algn="ctr" defTabSz="1066800" rtl="0" eaLnBrk="1" fontAlgn="base" latinLnBrk="0" hangingPunct="1">
                <a:lnSpc>
                  <a:spcPct val="90000"/>
                </a:lnSpc>
                <a:spcBef>
                  <a:spcPct val="0"/>
                </a:spcBef>
                <a:spcAft>
                  <a:spcPct val="35000"/>
                </a:spcAft>
                <a:buClrTx/>
                <a:buSzTx/>
                <a:buFontTx/>
                <a:buNone/>
                <a:defRPr/>
              </a:pPr>
              <a:r>
                <a:rPr kumimoji="0" lang="zh-CN" altLang="en-US" sz="2000" b="0" i="0" u="none" strike="noStrike" kern="1200" cap="none" spc="0" normalizeH="0" baseline="0" noProof="0" dirty="0" smtClean="0">
                  <a:ln>
                    <a:noFill/>
                  </a:ln>
                  <a:solidFill>
                    <a:schemeClr val="bg1">
                      <a:lumMod val="50000"/>
                    </a:schemeClr>
                  </a:solidFill>
                  <a:effectLst/>
                  <a:uLnTx/>
                  <a:uFillTx/>
                  <a:latin typeface="黑体" panose="02010609060101010101" pitchFamily="2" charset="-122"/>
                  <a:ea typeface="黑体" panose="02010609060101010101" pitchFamily="2" charset="-122"/>
                  <a:cs typeface="+mn-cs"/>
                </a:rPr>
                <a:t>继续考试</a:t>
              </a:r>
              <a:endParaRPr kumimoji="0" lang="zh-CN" altLang="en-US" sz="2000" b="0" i="0" u="none" strike="noStrike" kern="1200" cap="none" spc="0" normalizeH="0" baseline="0" noProof="0" dirty="0">
                <a:ln>
                  <a:noFill/>
                </a:ln>
                <a:solidFill>
                  <a:schemeClr val="bg1">
                    <a:lumMod val="50000"/>
                  </a:schemeClr>
                </a:solidFill>
                <a:effectLst/>
                <a:uLnTx/>
                <a:uFillTx/>
                <a:latin typeface="黑体" panose="02010609060101010101" pitchFamily="2" charset="-122"/>
                <a:ea typeface="黑体" panose="02010609060101010101" pitchFamily="2" charset="-122"/>
                <a:cs typeface="+mn-cs"/>
              </a:endParaRPr>
            </a:p>
          </p:txBody>
        </p:sp>
      </p:grpSp>
      <p:sp>
        <p:nvSpPr>
          <p:cNvPr id="19" name="直接连接符 3"/>
          <p:cNvSpPr/>
          <p:nvPr/>
        </p:nvSpPr>
        <p:spPr>
          <a:xfrm>
            <a:off x="4929188" y="4256088"/>
            <a:ext cx="1500188" cy="101600"/>
          </a:xfrm>
          <a:custGeom>
            <a:avLst/>
            <a:gdLst/>
            <a:ahLst/>
            <a:cxnLst/>
            <a:rect l="0" t="0" r="0" b="0"/>
            <a:pathLst>
              <a:path>
                <a:moveTo>
                  <a:pt x="1464981" y="0"/>
                </a:moveTo>
                <a:lnTo>
                  <a:pt x="1464981" y="783390"/>
                </a:lnTo>
                <a:lnTo>
                  <a:pt x="0" y="783390"/>
                </a:lnTo>
                <a:lnTo>
                  <a:pt x="0" y="1029906"/>
                </a:lnTo>
              </a:path>
            </a:pathLst>
          </a:custGeom>
          <a:noFill/>
          <a:ln>
            <a:solidFill>
              <a:srgbClr val="FE670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0" name="直接连接符 3"/>
          <p:cNvSpPr/>
          <p:nvPr/>
        </p:nvSpPr>
        <p:spPr>
          <a:xfrm>
            <a:off x="6410325" y="4256088"/>
            <a:ext cx="1376363" cy="1030288"/>
          </a:xfrm>
          <a:custGeom>
            <a:avLst/>
            <a:gdLst/>
            <a:ahLst/>
            <a:cxnLst/>
            <a:rect l="0" t="0" r="0" b="0"/>
            <a:pathLst>
              <a:path>
                <a:moveTo>
                  <a:pt x="0" y="0"/>
                </a:moveTo>
                <a:lnTo>
                  <a:pt x="0" y="783390"/>
                </a:lnTo>
                <a:lnTo>
                  <a:pt x="1375812" y="783390"/>
                </a:lnTo>
                <a:lnTo>
                  <a:pt x="1375812" y="1029906"/>
                </a:lnTo>
              </a:path>
            </a:pathLst>
          </a:custGeom>
          <a:noFill/>
          <a:ln>
            <a:solidFill>
              <a:srgbClr val="FE670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5370" name="组合 20"/>
          <p:cNvGrpSpPr/>
          <p:nvPr/>
        </p:nvGrpSpPr>
        <p:grpSpPr>
          <a:xfrm>
            <a:off x="7208838" y="5286375"/>
            <a:ext cx="1220787" cy="549275"/>
            <a:chOff x="719675" y="0"/>
            <a:chExt cx="2630995" cy="549482"/>
          </a:xfrm>
        </p:grpSpPr>
        <p:sp>
          <p:nvSpPr>
            <p:cNvPr id="22" name="矩形 21"/>
            <p:cNvSpPr/>
            <p:nvPr/>
          </p:nvSpPr>
          <p:spPr>
            <a:xfrm>
              <a:off x="719675" y="0"/>
              <a:ext cx="2630995" cy="549482"/>
            </a:xfrm>
            <a:prstGeom prst="rect">
              <a:avLst/>
            </a:prstGeom>
            <a:ln>
              <a:solidFill>
                <a:srgbClr val="FE670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矩形 23"/>
            <p:cNvSpPr/>
            <p:nvPr/>
          </p:nvSpPr>
          <p:spPr>
            <a:xfrm>
              <a:off x="719675" y="0"/>
              <a:ext cx="2434579" cy="5494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 tIns="15240" rIns="15240" bIns="15240" numCol="1" spcCol="1270" anchor="ctr" anchorCtr="0">
              <a:noAutofit/>
            </a:bodyPr>
            <a:lstStyle/>
            <a:p>
              <a:pPr marL="0" marR="0" lvl="0" indent="0" algn="ctr" defTabSz="1066800" rtl="0" eaLnBrk="1" fontAlgn="base" latinLnBrk="0" hangingPunct="1">
                <a:lnSpc>
                  <a:spcPct val="90000"/>
                </a:lnSpc>
                <a:spcBef>
                  <a:spcPct val="0"/>
                </a:spcBef>
                <a:spcAft>
                  <a:spcPct val="35000"/>
                </a:spcAft>
                <a:buClrTx/>
                <a:buSzTx/>
                <a:buFontTx/>
                <a:buNone/>
                <a:defRPr/>
              </a:pPr>
              <a:r>
                <a:rPr kumimoji="0" lang="zh-CN" altLang="en-US" sz="2000" b="0" i="0" u="none" strike="noStrike" kern="1200" cap="none" spc="0" normalizeH="0" baseline="0" noProof="0" dirty="0" smtClean="0">
                  <a:ln>
                    <a:noFill/>
                  </a:ln>
                  <a:solidFill>
                    <a:schemeClr val="bg1">
                      <a:lumMod val="50000"/>
                    </a:schemeClr>
                  </a:solidFill>
                  <a:effectLst/>
                  <a:uLnTx/>
                  <a:uFillTx/>
                  <a:latin typeface="黑体" panose="02010609060101010101" pitchFamily="2" charset="-122"/>
                  <a:ea typeface="黑体" panose="02010609060101010101" pitchFamily="2" charset="-122"/>
                  <a:cs typeface="+mn-cs"/>
                </a:rPr>
                <a:t>结束考试</a:t>
              </a:r>
              <a:endParaRPr kumimoji="0" lang="zh-CN" altLang="en-US" sz="2000" b="0" i="0" u="none" strike="noStrike" kern="1200" cap="none" spc="0" normalizeH="0" baseline="0" noProof="0" dirty="0">
                <a:ln>
                  <a:noFill/>
                </a:ln>
                <a:solidFill>
                  <a:schemeClr val="bg1">
                    <a:lumMod val="50000"/>
                  </a:schemeClr>
                </a:solidFill>
                <a:effectLst/>
                <a:uLnTx/>
                <a:uFillTx/>
                <a:latin typeface="黑体" panose="02010609060101010101" pitchFamily="2" charset="-122"/>
                <a:ea typeface="黑体" panose="02010609060101010101" pitchFamily="2" charset="-122"/>
                <a:cs typeface="+mn-cs"/>
              </a:endParaRPr>
            </a:p>
          </p:txBody>
        </p:sp>
      </p:grpSp>
      <p:sp>
        <p:nvSpPr>
          <p:cNvPr id="26" name="矩形 25"/>
          <p:cNvSpPr/>
          <p:nvPr/>
        </p:nvSpPr>
        <p:spPr>
          <a:xfrm>
            <a:off x="6500813" y="4429125"/>
            <a:ext cx="1846263" cy="419100"/>
          </a:xfrm>
          <a:prstGeom prst="rect">
            <a:avLst/>
          </a:prstGeom>
          <a:solidFill>
            <a:srgbClr val="FE6700">
              <a:alpha val="14000"/>
            </a:srgbClr>
          </a:solidFill>
          <a:ln>
            <a:solidFill>
              <a:srgbClr val="FE6700"/>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smtClean="0">
                <a:ln>
                  <a:noFill/>
                </a:ln>
                <a:solidFill>
                  <a:schemeClr val="bg1">
                    <a:lumMod val="50000"/>
                  </a:schemeClr>
                </a:solidFill>
                <a:effectLst/>
                <a:uLnTx/>
                <a:uFillTx/>
                <a:latin typeface="黑体" panose="02010609060101010101" pitchFamily="2" charset="-122"/>
                <a:ea typeface="黑体" panose="02010609060101010101" pitchFamily="2" charset="-122"/>
                <a:cs typeface="+mn-cs"/>
              </a:rPr>
              <a:t>征求考生意见</a:t>
            </a:r>
            <a:endParaRPr kumimoji="0" lang="zh-CN" altLang="en-US" sz="2000" b="0" i="0" u="none" strike="noStrike" kern="1200" cap="none" spc="0" normalizeH="0" baseline="0" noProof="0" dirty="0" smtClean="0">
              <a:ln>
                <a:noFill/>
              </a:ln>
              <a:solidFill>
                <a:schemeClr val="bg1">
                  <a:lumMod val="50000"/>
                </a:schemeClr>
              </a:solidFill>
              <a:effectLst/>
              <a:uLnTx/>
              <a:uFillTx/>
              <a:latin typeface="黑体" panose="02010609060101010101" pitchFamily="2" charset="-122"/>
              <a:ea typeface="黑体" panose="02010609060101010101" pitchFamily="2" charset="-122"/>
              <a:cs typeface="+mn-cs"/>
            </a:endParaRPr>
          </a:p>
        </p:txBody>
      </p:sp>
      <p:cxnSp>
        <p:nvCxnSpPr>
          <p:cNvPr id="29" name="直接连接符 28"/>
          <p:cNvCxnSpPr/>
          <p:nvPr/>
        </p:nvCxnSpPr>
        <p:spPr>
          <a:xfrm rot="5400000">
            <a:off x="2106613" y="5180013"/>
            <a:ext cx="1785938"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6200000" flipH="1">
            <a:off x="4818063" y="5961063"/>
            <a:ext cx="214313" cy="793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rot="16200000" flipH="1">
            <a:off x="7318375" y="5961063"/>
            <a:ext cx="214313" cy="793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71688"/>
            <a:ext cx="9144000" cy="1928813"/>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6000" b="1" dirty="0">
                <a:solidFill>
                  <a:srgbClr val="FFFFFF"/>
                </a:solidFill>
                <a:latin typeface="华文琥珀" pitchFamily="2" charset="-122"/>
                <a:ea typeface="华文琥珀" pitchFamily="2" charset="-122"/>
              </a:rPr>
              <a:t>严肃考纪  责任在肩</a:t>
            </a:r>
            <a:endParaRPr lang="zh-CN" altLang="en-US" sz="6000" b="1" dirty="0">
              <a:solidFill>
                <a:srgbClr val="FFFFFF"/>
              </a:solidFill>
              <a:latin typeface="华文琥珀" pitchFamily="2" charset="-122"/>
              <a:ea typeface="华文琥珀" pitchFamily="2" charset="-122"/>
            </a:endParaRPr>
          </a:p>
        </p:txBody>
      </p:sp>
      <p:sp>
        <p:nvSpPr>
          <p:cNvPr id="9" name="矩形 8"/>
          <p:cNvSpPr/>
          <p:nvPr/>
        </p:nvSpPr>
        <p:spPr>
          <a:xfrm>
            <a:off x="0" y="3786188"/>
            <a:ext cx="3357563" cy="14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12"/>
          <p:cNvSpPr/>
          <p:nvPr/>
        </p:nvSpPr>
        <p:spPr>
          <a:xfrm>
            <a:off x="5786438" y="2143125"/>
            <a:ext cx="3357563" cy="14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TextBox 13"/>
          <p:cNvSpPr txBox="1"/>
          <p:nvPr/>
        </p:nvSpPr>
        <p:spPr>
          <a:xfrm>
            <a:off x="2571750" y="4000500"/>
            <a:ext cx="6500813" cy="523875"/>
          </a:xfrm>
          <a:prstGeom prst="rect">
            <a:avLst/>
          </a:prstGeom>
          <a:noFill/>
        </p:spPr>
        <p:txBody>
          <a:bodyPr wrap="square" rtlCol="0">
            <a:spAutoFit/>
          </a:bodyPr>
          <a:lstStyle/>
          <a:p>
            <a:pPr marR="0" algn="r" defTabSz="914400">
              <a:buClrTx/>
              <a:buSzTx/>
              <a:buFontTx/>
              <a:buNone/>
              <a:defRPr/>
            </a:pPr>
            <a:r>
              <a:rPr kumimoji="0" lang="zh-CN" altLang="en-US" sz="2800" b="1"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常州大学教务处宣    </a:t>
            </a:r>
            <a:r>
              <a:rPr kumimoji="0" lang="en-US" altLang="zh-CN" b="1"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2014.6</a:t>
            </a:r>
            <a:endParaRPr kumimoji="0" lang="zh-CN" altLang="en-US" b="1"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考前准备工作规范</a:t>
            </a:r>
            <a:endParaRPr lang="zh-CN" altLang="en-US" sz="4000" b="1" dirty="0">
              <a:solidFill>
                <a:srgbClr val="FFFFFF"/>
              </a:solidFill>
              <a:latin typeface="华文琥珀" pitchFamily="2" charset="-122"/>
              <a:ea typeface="华文琥珀" pitchFamily="2" charset="-122"/>
            </a:endParaRPr>
          </a:p>
        </p:txBody>
      </p:sp>
      <p:sp>
        <p:nvSpPr>
          <p:cNvPr id="9" name="TextBox 8"/>
          <p:cNvSpPr txBox="1"/>
          <p:nvPr/>
        </p:nvSpPr>
        <p:spPr>
          <a:xfrm>
            <a:off x="3000375" y="571500"/>
            <a:ext cx="5786438" cy="1077913"/>
          </a:xfrm>
          <a:prstGeom prst="rect">
            <a:avLst/>
          </a:prstGeom>
          <a:noFill/>
        </p:spPr>
        <p:txBody>
          <a:bodyPr wrap="square" rtlCol="0">
            <a:spAutoFit/>
          </a:bodyPr>
          <a:lstStyle/>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提前</a:t>
            </a:r>
            <a:r>
              <a:rPr kumimoji="0" lang="en-US" altLang="zh-CN"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20</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分钟，自带试卷或领取试卷入场，清点并核对试卷数量</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pic>
        <p:nvPicPr>
          <p:cNvPr id="5125" name="Picture 5"/>
          <p:cNvPicPr>
            <a:picLocks noChangeAspect="1"/>
          </p:cNvPicPr>
          <p:nvPr/>
        </p:nvPicPr>
        <p:blipFill>
          <a:blip r:embed="rId1"/>
          <a:stretch>
            <a:fillRect/>
          </a:stretch>
        </p:blipFill>
        <p:spPr>
          <a:xfrm>
            <a:off x="1643063" y="500063"/>
            <a:ext cx="1331912" cy="1214437"/>
          </a:xfrm>
          <a:prstGeom prst="rect">
            <a:avLst/>
          </a:prstGeom>
          <a:noFill/>
          <a:ln w="9525">
            <a:noFill/>
          </a:ln>
        </p:spPr>
      </p:pic>
      <p:pic>
        <p:nvPicPr>
          <p:cNvPr id="10" name="图片 9" descr="纸张.jpg"/>
          <p:cNvPicPr>
            <a:picLocks noChangeAspect="1"/>
          </p:cNvPicPr>
          <p:nvPr/>
        </p:nvPicPr>
        <p:blipFill>
          <a:blip r:embed="rId2"/>
          <a:srcRect b="26041"/>
          <a:stretch>
            <a:fillRect/>
          </a:stretch>
        </p:blipFill>
        <p:spPr>
          <a:xfrm>
            <a:off x="1739900" y="3286125"/>
            <a:ext cx="1117600" cy="1214438"/>
          </a:xfrm>
          <a:prstGeom prst="rect">
            <a:avLst/>
          </a:prstGeom>
          <a:noFill/>
          <a:ln w="9525">
            <a:noFill/>
          </a:ln>
        </p:spPr>
      </p:pic>
      <p:sp>
        <p:nvSpPr>
          <p:cNvPr id="11" name="TextBox 10"/>
          <p:cNvSpPr txBox="1"/>
          <p:nvPr/>
        </p:nvSpPr>
        <p:spPr>
          <a:xfrm>
            <a:off x="3000375" y="3422650"/>
            <a:ext cx="5643563" cy="1077913"/>
          </a:xfrm>
          <a:prstGeom prst="rect">
            <a:avLst/>
          </a:prstGeom>
          <a:noFill/>
        </p:spPr>
        <p:txBody>
          <a:bodyPr wrap="square" rtlCol="0">
            <a:spAutoFit/>
          </a:bodyPr>
          <a:lstStyle/>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必须持当场</a:t>
            </a:r>
            <a:r>
              <a:rPr kumimoji="0" lang="zh-CN" altLang="en-US" sz="32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考生名单</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入场</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准备</a:t>
            </a:r>
            <a:r>
              <a:rPr kumimoji="0" lang="zh-CN" altLang="en-US" sz="32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空白稿纸</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，不允许考生自带稿纸</a:t>
            </a:r>
            <a:endPar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pic>
        <p:nvPicPr>
          <p:cNvPr id="5126" name="Picture 6"/>
          <p:cNvPicPr>
            <a:picLocks noChangeAspect="1"/>
          </p:cNvPicPr>
          <p:nvPr/>
        </p:nvPicPr>
        <p:blipFill>
          <a:blip r:embed="rId3"/>
          <a:stretch>
            <a:fillRect/>
          </a:stretch>
        </p:blipFill>
        <p:spPr>
          <a:xfrm>
            <a:off x="1714500" y="4624388"/>
            <a:ext cx="1133475" cy="1590675"/>
          </a:xfrm>
          <a:prstGeom prst="rect">
            <a:avLst/>
          </a:prstGeom>
          <a:noFill/>
          <a:ln w="9525">
            <a:noFill/>
          </a:ln>
        </p:spPr>
      </p:pic>
      <p:sp>
        <p:nvSpPr>
          <p:cNvPr id="21" name="TextBox 20"/>
          <p:cNvSpPr txBox="1"/>
          <p:nvPr/>
        </p:nvSpPr>
        <p:spPr>
          <a:xfrm>
            <a:off x="3071813" y="5065713"/>
            <a:ext cx="5643563" cy="1077913"/>
          </a:xfrm>
          <a:prstGeom prst="rect">
            <a:avLst/>
          </a:prstGeom>
          <a:noFill/>
        </p:spPr>
        <p:txBody>
          <a:bodyPr wrap="square" rtlCol="0">
            <a:spAutoFit/>
          </a:bodyPr>
          <a:lstStyle/>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配戴</a:t>
            </a:r>
            <a:r>
              <a:rPr kumimoji="0" lang="zh-CN" altLang="en-US" sz="32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校徽</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或</a:t>
            </a:r>
            <a:r>
              <a:rPr kumimoji="0" lang="zh-CN" altLang="en-US" sz="32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监考标志</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R="0" defTabSz="914400">
              <a:buClrTx/>
              <a:buSzTx/>
              <a:buFontTx/>
              <a:buNone/>
              <a:defRPr/>
            </a:pPr>
            <a:r>
              <a:rPr kumimoji="0" lang="zh-CN" altLang="en-US" sz="32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适当</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着装，不得穿背心、拖鞋</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pic>
        <p:nvPicPr>
          <p:cNvPr id="24" name="图片 23" descr="易爆.jpg"/>
          <p:cNvPicPr>
            <a:picLocks noChangeAspect="1"/>
          </p:cNvPicPr>
          <p:nvPr/>
        </p:nvPicPr>
        <p:blipFill>
          <a:blip r:embed="rId4"/>
          <a:srcRect b="42046"/>
          <a:stretch>
            <a:fillRect/>
          </a:stretch>
        </p:blipFill>
        <p:spPr>
          <a:xfrm>
            <a:off x="1571625" y="1785938"/>
            <a:ext cx="1476375" cy="1214437"/>
          </a:xfrm>
          <a:prstGeom prst="rect">
            <a:avLst/>
          </a:prstGeom>
          <a:noFill/>
          <a:ln w="9525">
            <a:noFill/>
          </a:ln>
        </p:spPr>
      </p:pic>
      <p:sp>
        <p:nvSpPr>
          <p:cNvPr id="25" name="TextBox 24"/>
          <p:cNvSpPr txBox="1"/>
          <p:nvPr/>
        </p:nvSpPr>
        <p:spPr>
          <a:xfrm>
            <a:off x="2928938" y="2098675"/>
            <a:ext cx="4857750" cy="830263"/>
          </a:xfrm>
          <a:prstGeom prst="rect">
            <a:avLst/>
          </a:prstGeom>
          <a:noFill/>
        </p:spPr>
        <p:txBody>
          <a:bodyPr wrap="square" rtlCol="0">
            <a:spAutoFit/>
          </a:bodyPr>
          <a:lstStyle/>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检查考场中有无不明物品</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检查座位上有无与考试相关的内容</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30" name="矩形标注 29"/>
          <p:cNvSpPr/>
          <p:nvPr/>
        </p:nvSpPr>
        <p:spPr>
          <a:xfrm>
            <a:off x="6286500" y="1357313"/>
            <a:ext cx="2500313" cy="642938"/>
          </a:xfrm>
          <a:prstGeom prst="wedgeRectCallout">
            <a:avLst>
              <a:gd name="adj1" fmla="val -71065"/>
              <a:gd name="adj2" fmla="val 69054"/>
            </a:avLst>
          </a:prstGeom>
          <a:noFill/>
          <a:ln>
            <a:solidFill>
              <a:srgbClr val="FE67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rPr>
              <a:t>立即报巡视或教务处</a:t>
            </a:r>
            <a:endPar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endParaRPr>
          </a:p>
        </p:txBody>
      </p:sp>
      <p:sp>
        <p:nvSpPr>
          <p:cNvPr id="31" name="矩形标注 30"/>
          <p:cNvSpPr/>
          <p:nvPr/>
        </p:nvSpPr>
        <p:spPr>
          <a:xfrm>
            <a:off x="7215188" y="3000375"/>
            <a:ext cx="1857375" cy="642938"/>
          </a:xfrm>
          <a:prstGeom prst="wedgeRectCallout">
            <a:avLst>
              <a:gd name="adj1" fmla="val -72244"/>
              <a:gd name="adj2" fmla="val -89225"/>
            </a:avLst>
          </a:prstGeom>
          <a:noFill/>
          <a:ln>
            <a:solidFill>
              <a:srgbClr val="FE67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smtClean="0">
                <a:ln>
                  <a:noFill/>
                </a:ln>
                <a:solidFill>
                  <a:srgbClr val="FE6700"/>
                </a:solidFill>
                <a:effectLst/>
                <a:uLnTx/>
                <a:uFillTx/>
                <a:latin typeface="黑体" panose="02010609060101010101" pitchFamily="2" charset="-122"/>
                <a:ea typeface="黑体" panose="02010609060101010101" pitchFamily="2" charset="-122"/>
                <a:cs typeface="+mn-cs"/>
              </a:rPr>
              <a:t>清除或不排座</a:t>
            </a:r>
            <a:endPar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endParaRPr>
          </a:p>
        </p:txBody>
      </p:sp>
      <p:sp>
        <p:nvSpPr>
          <p:cNvPr id="32" name="矩形标注 31"/>
          <p:cNvSpPr/>
          <p:nvPr/>
        </p:nvSpPr>
        <p:spPr>
          <a:xfrm>
            <a:off x="6072188" y="142875"/>
            <a:ext cx="2857500" cy="642938"/>
          </a:xfrm>
          <a:prstGeom prst="wedgeRectCallout">
            <a:avLst>
              <a:gd name="adj1" fmla="val -71065"/>
              <a:gd name="adj2" fmla="val 69054"/>
            </a:avLst>
          </a:prstGeom>
          <a:noFill/>
          <a:ln>
            <a:solidFill>
              <a:srgbClr val="FE67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rPr>
              <a:t>迟到：</a:t>
            </a:r>
            <a:r>
              <a:rPr kumimoji="0" lang="en-US" altLang="zh-CN" sz="2000" b="0" i="0" u="none" strike="noStrike" kern="1200" cap="none" spc="0" normalizeH="0" baseline="0" noProof="0" dirty="0" smtClean="0">
                <a:ln>
                  <a:noFill/>
                </a:ln>
                <a:solidFill>
                  <a:srgbClr val="FE6700"/>
                </a:solidFill>
                <a:effectLst/>
                <a:uLnTx/>
                <a:uFillTx/>
                <a:latin typeface="+mn-ea"/>
                <a:ea typeface="+mn-ea"/>
                <a:cs typeface="+mn-cs"/>
              </a:rPr>
              <a:t>Ⅱ</a:t>
            </a:r>
            <a:r>
              <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rPr>
              <a:t>或</a:t>
            </a:r>
            <a:r>
              <a:rPr kumimoji="0" lang="en-US" altLang="zh-CN" sz="2000" b="0" i="0" u="none" strike="noStrike" kern="1200" cap="none" spc="0" normalizeH="0" baseline="0" noProof="0" dirty="0" smtClean="0">
                <a:ln>
                  <a:noFill/>
                </a:ln>
                <a:solidFill>
                  <a:srgbClr val="FE6700"/>
                </a:solidFill>
                <a:effectLst/>
                <a:uLnTx/>
                <a:uFillTx/>
                <a:latin typeface="+mn-ea"/>
                <a:ea typeface="+mn-ea"/>
                <a:cs typeface="+mn-cs"/>
              </a:rPr>
              <a:t>Ⅲ</a:t>
            </a:r>
            <a:r>
              <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rPr>
              <a:t>教学事故</a:t>
            </a:r>
            <a:endPar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2"/>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0"/>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31"/>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1" grpId="0"/>
      <p:bldP spid="25" grpId="0"/>
      <p:bldP spid="30" grpId="0" animBg="1"/>
      <p:bldP spid="30" grpId="1" animBg="1"/>
      <p:bldP spid="31" grpId="0" animBg="1"/>
      <p:bldP spid="31" grpId="1" animBg="1"/>
      <p:bldP spid="32" grpId="0" animBg="1"/>
      <p:bldP spid="3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考前准备工作规范</a:t>
            </a:r>
            <a:endParaRPr lang="zh-CN" altLang="en-US" sz="4000" b="1" dirty="0">
              <a:solidFill>
                <a:srgbClr val="FFFFFF"/>
              </a:solidFill>
              <a:latin typeface="华文琥珀" pitchFamily="2" charset="-122"/>
              <a:ea typeface="华文琥珀" pitchFamily="2" charset="-122"/>
            </a:endParaRPr>
          </a:p>
        </p:txBody>
      </p:sp>
      <p:sp>
        <p:nvSpPr>
          <p:cNvPr id="9" name="TextBox 8"/>
          <p:cNvSpPr txBox="1"/>
          <p:nvPr/>
        </p:nvSpPr>
        <p:spPr>
          <a:xfrm>
            <a:off x="3000375" y="1006475"/>
            <a:ext cx="5786438" cy="708025"/>
          </a:xfrm>
          <a:prstGeom prst="rect">
            <a:avLst/>
          </a:prstGeom>
          <a:noFill/>
        </p:spPr>
        <p:txBody>
          <a:bodyPr wrap="square" rtlCol="0">
            <a:spAutoFit/>
          </a:bodyPr>
          <a:lstStyle/>
          <a:p>
            <a:pPr marR="0" defTabSz="914400">
              <a:buClrTx/>
              <a:buSzTx/>
              <a:buFontTx/>
              <a:buNone/>
              <a:defRPr/>
            </a:pP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座位编排</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pic>
        <p:nvPicPr>
          <p:cNvPr id="7173" name="图片 11" descr="座位.jpg"/>
          <p:cNvPicPr>
            <a:picLocks noChangeAspect="1"/>
          </p:cNvPicPr>
          <p:nvPr/>
        </p:nvPicPr>
        <p:blipFill>
          <a:blip r:embed="rId1"/>
          <a:srcRect l="7344" r="9418" b="8571"/>
          <a:stretch>
            <a:fillRect/>
          </a:stretch>
        </p:blipFill>
        <p:spPr>
          <a:xfrm>
            <a:off x="1428750" y="285750"/>
            <a:ext cx="1593850" cy="1500188"/>
          </a:xfrm>
          <a:prstGeom prst="rect">
            <a:avLst/>
          </a:prstGeom>
          <a:noFill/>
          <a:ln w="9525">
            <a:noFill/>
          </a:ln>
        </p:spPr>
      </p:pic>
      <p:pic>
        <p:nvPicPr>
          <p:cNvPr id="19458" name="Picture 2"/>
          <p:cNvPicPr>
            <a:picLocks noChangeAspect="1"/>
          </p:cNvPicPr>
          <p:nvPr/>
        </p:nvPicPr>
        <p:blipFill>
          <a:blip r:embed="rId2"/>
          <a:stretch>
            <a:fillRect/>
          </a:stretch>
        </p:blipFill>
        <p:spPr>
          <a:xfrm>
            <a:off x="5834063" y="1909763"/>
            <a:ext cx="2952750" cy="4733925"/>
          </a:xfrm>
          <a:prstGeom prst="rect">
            <a:avLst/>
          </a:prstGeom>
          <a:noFill/>
          <a:ln w="9525">
            <a:noFill/>
          </a:ln>
        </p:spPr>
      </p:pic>
      <p:sp>
        <p:nvSpPr>
          <p:cNvPr id="15" name="TextBox 14"/>
          <p:cNvSpPr txBox="1"/>
          <p:nvPr/>
        </p:nvSpPr>
        <p:spPr>
          <a:xfrm>
            <a:off x="1571625" y="2000250"/>
            <a:ext cx="4214813" cy="954088"/>
          </a:xfrm>
          <a:prstGeom prst="rect">
            <a:avLst/>
          </a:prstGeom>
          <a:noFill/>
        </p:spPr>
        <p:txBody>
          <a:bodyPr wrap="square" rtlCol="0">
            <a:spAutoFit/>
          </a:bodyPr>
          <a:lstStyle/>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考试前，监考人员须在黑板上书写</a:t>
            </a:r>
            <a:r>
              <a:rPr kumimoji="0" lang="zh-CN" altLang="en-US"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座位安排示意图</a:t>
            </a:r>
            <a:endParaRPr kumimoji="0" lang="en-US" altLang="zh-CN"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p:txBody>
      </p:sp>
      <p:sp>
        <p:nvSpPr>
          <p:cNvPr id="16" name="TextBox 15"/>
          <p:cNvSpPr txBox="1"/>
          <p:nvPr/>
        </p:nvSpPr>
        <p:spPr>
          <a:xfrm>
            <a:off x="1643063" y="3214688"/>
            <a:ext cx="4214813" cy="1816100"/>
          </a:xfrm>
          <a:prstGeom prst="rect">
            <a:avLst/>
          </a:prstGeom>
          <a:noFill/>
        </p:spPr>
        <p:txBody>
          <a:bodyPr wrap="square" rtlCol="0">
            <a:spAutoFit/>
          </a:bodyPr>
          <a:lstStyle/>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尽可能</a:t>
            </a:r>
            <a:r>
              <a:rPr kumimoji="0" lang="zh-CN" altLang="en-US"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分散</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安排考位，同一横排不得有任意两个座位之间无间隔</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R="0" defTabSz="914400">
              <a:buClrTx/>
              <a:buSzTx/>
              <a:buFontTx/>
              <a:buNone/>
              <a:defRPr/>
            </a:pPr>
            <a:endParaRPr kumimoji="0" lang="en-US" altLang="zh-CN"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p:txBody>
      </p:sp>
      <p:sp>
        <p:nvSpPr>
          <p:cNvPr id="17" name="TextBox 16"/>
          <p:cNvSpPr txBox="1"/>
          <p:nvPr/>
        </p:nvSpPr>
        <p:spPr>
          <a:xfrm>
            <a:off x="1643063" y="4643438"/>
            <a:ext cx="4214813" cy="584200"/>
          </a:xfrm>
          <a:prstGeom prst="rect">
            <a:avLst/>
          </a:prstGeom>
          <a:noFill/>
        </p:spPr>
        <p:txBody>
          <a:bodyPr wrap="square" rtlCol="0">
            <a:spAutoFit/>
          </a:bodyPr>
          <a:lstStyle/>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按学号</a:t>
            </a:r>
            <a:r>
              <a:rPr kumimoji="0" lang="zh-CN" altLang="en-US"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随机</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安排考位</a:t>
            </a:r>
            <a:endParaRPr kumimoji="0" lang="en-US" altLang="zh-CN"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p:txBody>
      </p:sp>
      <p:sp>
        <p:nvSpPr>
          <p:cNvPr id="18" name="TextBox 17"/>
          <p:cNvSpPr txBox="1"/>
          <p:nvPr/>
        </p:nvSpPr>
        <p:spPr>
          <a:xfrm>
            <a:off x="1643063" y="5416550"/>
            <a:ext cx="4214813" cy="584200"/>
          </a:xfrm>
          <a:prstGeom prst="rect">
            <a:avLst/>
          </a:prstGeom>
          <a:noFill/>
        </p:spPr>
        <p:txBody>
          <a:bodyPr wrap="square" rtlCol="0">
            <a:spAutoFit/>
          </a:bodyPr>
          <a:lstStyle/>
          <a:p>
            <a:pPr marR="0" defTabSz="914400">
              <a:buClrTx/>
              <a:buSzTx/>
              <a:buFontTx/>
              <a:buNone/>
              <a:defRPr/>
            </a:pPr>
            <a:r>
              <a:rPr kumimoji="0" lang="zh-CN" altLang="en-US"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严格要求</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考生按安排就座</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19" name="TextBox 18"/>
          <p:cNvSpPr txBox="1"/>
          <p:nvPr/>
        </p:nvSpPr>
        <p:spPr>
          <a:xfrm>
            <a:off x="5786438" y="1428750"/>
            <a:ext cx="4214813" cy="584200"/>
          </a:xfrm>
          <a:prstGeom prst="rect">
            <a:avLst/>
          </a:prstGeom>
          <a:noFill/>
        </p:spPr>
        <p:txBody>
          <a:bodyPr wrap="square" rtlCol="0">
            <a:spAutoFit/>
          </a:bodyPr>
          <a:lstStyle/>
          <a:p>
            <a:pPr marR="0" defTabSz="914400">
              <a:buClrTx/>
              <a:buSzTx/>
              <a:buFontTx/>
              <a:buNone/>
              <a:defRPr/>
            </a:pPr>
            <a:r>
              <a:rPr kumimoji="0" lang="zh-CN" altLang="en-US"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座位安排示意图</a:t>
            </a:r>
            <a:endParaRPr kumimoji="0" lang="en-US" altLang="zh-CN"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考前准备工作规范</a:t>
            </a:r>
            <a:endParaRPr lang="zh-CN" altLang="en-US" sz="4000" b="1" dirty="0">
              <a:solidFill>
                <a:srgbClr val="FFFFFF"/>
              </a:solidFill>
              <a:latin typeface="华文琥珀" pitchFamily="2" charset="-122"/>
              <a:ea typeface="华文琥珀" pitchFamily="2" charset="-122"/>
            </a:endParaRPr>
          </a:p>
        </p:txBody>
      </p:sp>
      <p:sp>
        <p:nvSpPr>
          <p:cNvPr id="9" name="TextBox 8"/>
          <p:cNvSpPr txBox="1"/>
          <p:nvPr/>
        </p:nvSpPr>
        <p:spPr>
          <a:xfrm>
            <a:off x="1643063" y="571500"/>
            <a:ext cx="5786438" cy="708025"/>
          </a:xfrm>
          <a:prstGeom prst="rect">
            <a:avLst/>
          </a:prstGeom>
          <a:noFill/>
        </p:spPr>
        <p:txBody>
          <a:bodyPr wrap="square" rtlCol="0">
            <a:spAutoFit/>
          </a:bodyPr>
          <a:lstStyle/>
          <a:p>
            <a:pPr marR="0" defTabSz="914400">
              <a:buClrTx/>
              <a:buSzTx/>
              <a:buFontTx/>
              <a:buNone/>
              <a:defRPr/>
            </a:pP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特别提醒</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14688" y="1357313"/>
            <a:ext cx="5929313" cy="2432050"/>
          </a:xfrm>
          <a:prstGeom prst="rect">
            <a:avLst/>
          </a:prstGeom>
          <a:noFill/>
        </p:spPr>
        <p:txBody>
          <a:bodyPr wrap="square" rtlCol="0">
            <a:spAutoFit/>
          </a:bodyPr>
          <a:lstStyle/>
          <a:p>
            <a:pPr marR="0" defTabSz="914400">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监考人员不得携带手机入场，或确保</a:t>
            </a:r>
            <a:b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b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  </a:t>
            </a:r>
            <a:r>
              <a:rPr kumimoji="0" lang="zh-CN" altLang="en-US"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手机关机</a:t>
            </a:r>
            <a:endParaRPr kumimoji="0" lang="en-US" altLang="zh-CN"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a:p>
            <a:pPr marR="0" defTabSz="914400">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严禁监考人员</a:t>
            </a:r>
            <a:r>
              <a:rPr kumimoji="0" lang="zh-CN" altLang="en-US"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接打手机</a:t>
            </a:r>
            <a:endParaRPr kumimoji="0" lang="en-US" altLang="zh-CN"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a:p>
            <a:pPr marR="0" defTabSz="914400">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不得使用与考试无关的</a:t>
            </a:r>
            <a:r>
              <a:rPr kumimoji="0" lang="zh-CN" altLang="en-US"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电子设备</a:t>
            </a:r>
            <a:endParaRPr kumimoji="0" lang="en-US" altLang="zh-CN"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a:p>
            <a:pPr marR="0" defTabSz="914400">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严禁</a:t>
            </a:r>
            <a:r>
              <a:rPr kumimoji="0" lang="zh-CN" altLang="en-US"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玩游戏、浏览网页</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等类似行为</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pic>
        <p:nvPicPr>
          <p:cNvPr id="8198" name="图片 19" descr="平板电脑.png"/>
          <p:cNvPicPr>
            <a:picLocks noChangeAspect="1"/>
          </p:cNvPicPr>
          <p:nvPr/>
        </p:nvPicPr>
        <p:blipFill>
          <a:blip r:embed="rId1"/>
          <a:stretch>
            <a:fillRect/>
          </a:stretch>
        </p:blipFill>
        <p:spPr>
          <a:xfrm>
            <a:off x="1785938" y="4067175"/>
            <a:ext cx="1219200" cy="1219200"/>
          </a:xfrm>
          <a:prstGeom prst="rect">
            <a:avLst/>
          </a:prstGeom>
          <a:noFill/>
          <a:ln w="9525">
            <a:noFill/>
          </a:ln>
        </p:spPr>
      </p:pic>
      <p:pic>
        <p:nvPicPr>
          <p:cNvPr id="8199" name="Picture 2"/>
          <p:cNvPicPr>
            <a:picLocks noChangeAspect="1"/>
          </p:cNvPicPr>
          <p:nvPr/>
        </p:nvPicPr>
        <p:blipFill>
          <a:blip r:embed="rId2"/>
          <a:stretch>
            <a:fillRect/>
          </a:stretch>
        </p:blipFill>
        <p:spPr>
          <a:xfrm>
            <a:off x="1571625" y="1857375"/>
            <a:ext cx="1428750" cy="1733550"/>
          </a:xfrm>
          <a:prstGeom prst="rect">
            <a:avLst/>
          </a:prstGeom>
          <a:noFill/>
          <a:ln w="9525">
            <a:noFill/>
          </a:ln>
        </p:spPr>
      </p:pic>
      <p:sp>
        <p:nvSpPr>
          <p:cNvPr id="22" name="TextBox 21"/>
          <p:cNvSpPr txBox="1"/>
          <p:nvPr/>
        </p:nvSpPr>
        <p:spPr>
          <a:xfrm>
            <a:off x="2000250" y="1928813"/>
            <a:ext cx="1357313" cy="1862138"/>
          </a:xfrm>
          <a:prstGeom prst="rect">
            <a:avLst/>
          </a:prstGeom>
          <a:noFill/>
        </p:spPr>
        <p:txBody>
          <a:bodyPr wrap="square" rtlCol="0">
            <a:spAutoFit/>
          </a:bodyPr>
          <a:lstStyle/>
          <a:p>
            <a:pPr marR="0" defTabSz="914400">
              <a:buClrTx/>
              <a:buSzTx/>
              <a:buFontTx/>
              <a:buNone/>
              <a:defRPr/>
            </a:pPr>
            <a:r>
              <a:rPr kumimoji="0" lang="en-US" altLang="zh-CN" sz="115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a:t>
            </a:r>
            <a:endParaRPr kumimoji="0" lang="zh-CN" altLang="en-US" sz="115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p:txBody>
      </p:sp>
      <p:sp>
        <p:nvSpPr>
          <p:cNvPr id="24" name="TextBox 23"/>
          <p:cNvSpPr txBox="1"/>
          <p:nvPr/>
        </p:nvSpPr>
        <p:spPr>
          <a:xfrm>
            <a:off x="2000250" y="3929063"/>
            <a:ext cx="1357313" cy="1862138"/>
          </a:xfrm>
          <a:prstGeom prst="rect">
            <a:avLst/>
          </a:prstGeom>
          <a:noFill/>
        </p:spPr>
        <p:txBody>
          <a:bodyPr wrap="square" rtlCol="0">
            <a:spAutoFit/>
          </a:bodyPr>
          <a:lstStyle/>
          <a:p>
            <a:pPr marR="0" defTabSz="914400">
              <a:buClrTx/>
              <a:buSzTx/>
              <a:buFontTx/>
              <a:buNone/>
              <a:defRPr/>
            </a:pPr>
            <a:r>
              <a:rPr kumimoji="0" lang="en-US" altLang="zh-CN" sz="115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a:t>
            </a:r>
            <a:endParaRPr kumimoji="0" lang="zh-CN" altLang="en-US" sz="115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p:txBody>
      </p:sp>
      <p:sp>
        <p:nvSpPr>
          <p:cNvPr id="25" name="TextBox 24"/>
          <p:cNvSpPr txBox="1"/>
          <p:nvPr/>
        </p:nvSpPr>
        <p:spPr>
          <a:xfrm>
            <a:off x="3429000" y="5170488"/>
            <a:ext cx="5429250" cy="1260475"/>
          </a:xfrm>
          <a:prstGeom prst="rect">
            <a:avLst/>
          </a:prstGeom>
          <a:noFill/>
          <a:ln w="34925">
            <a:solidFill>
              <a:srgbClr val="FE6700"/>
            </a:solidFill>
            <a:prstDash val="sysDot"/>
          </a:ln>
        </p:spPr>
        <p:txBody>
          <a:bodyPr wrap="square" rtlCol="0">
            <a:spAutoFit/>
          </a:bodyPr>
          <a:lstStyle/>
          <a:p>
            <a:pPr marR="0" defTabSz="914400">
              <a:buClrTx/>
              <a:buSzTx/>
              <a:buFontTx/>
              <a:buNone/>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一旦学生举报或被巡视人员发现，或手机响铃，或上述行为，经核实，一律</a:t>
            </a:r>
            <a:b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br>
            <a:r>
              <a:rPr kumimoji="0" lang="zh-CN" altLang="en-US" sz="28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按</a:t>
            </a:r>
            <a:r>
              <a:rPr kumimoji="0" lang="en-US" altLang="zh-CN" sz="2800" kern="1200" cap="none" spc="0" normalizeH="0" baseline="0" noProof="0" dirty="0" smtClean="0">
                <a:solidFill>
                  <a:srgbClr val="FE6700"/>
                </a:solidFill>
                <a:effectLst>
                  <a:outerShdw blurRad="38100" dist="38100" dir="2700000" algn="tl">
                    <a:srgbClr val="000000">
                      <a:alpha val="43137"/>
                    </a:srgbClr>
                  </a:outerShdw>
                </a:effectLst>
                <a:latin typeface="+mn-ea"/>
                <a:ea typeface="+mn-ea"/>
                <a:cs typeface="+mn-cs"/>
              </a:rPr>
              <a:t>Ⅱ</a:t>
            </a:r>
            <a:r>
              <a:rPr kumimoji="0" lang="zh-CN" altLang="en-US" sz="28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或</a:t>
            </a:r>
            <a:r>
              <a:rPr kumimoji="0" lang="en-US" altLang="zh-CN" sz="2800" kern="1200" cap="none" spc="0" normalizeH="0" baseline="0" noProof="0" dirty="0" smtClean="0">
                <a:solidFill>
                  <a:srgbClr val="FE6700"/>
                </a:solidFill>
                <a:effectLst>
                  <a:outerShdw blurRad="38100" dist="38100" dir="2700000" algn="tl">
                    <a:srgbClr val="000000">
                      <a:alpha val="43137"/>
                    </a:srgbClr>
                  </a:outerShdw>
                </a:effectLst>
                <a:latin typeface="+mn-ea"/>
                <a:ea typeface="+mn-ea"/>
                <a:cs typeface="+mn-cs"/>
              </a:rPr>
              <a:t>Ⅲ</a:t>
            </a:r>
            <a:r>
              <a:rPr kumimoji="0" lang="zh-CN" altLang="en-US" sz="28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教学事故处理</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000000"/>
                                          </p:val>
                                        </p:tav>
                                        <p:tav tm="100000">
                                          <p:val>
                                            <p:strVal val="#ppt_w"/>
                                          </p:val>
                                        </p:tav>
                                      </p:tavLst>
                                    </p:anim>
                                    <p:anim calcmode="lin" valueType="num">
                                      <p:cBhvr>
                                        <p:cTn id="8" dur="500" fill="hold"/>
                                        <p:tgtEl>
                                          <p:spTgt spid="2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000000"/>
                                          </p:val>
                                        </p:tav>
                                        <p:tav tm="100000">
                                          <p:val>
                                            <p:strVal val="#ppt_w"/>
                                          </p:val>
                                        </p:tav>
                                      </p:tavLst>
                                    </p:anim>
                                    <p:anim calcmode="lin" valueType="num">
                                      <p:cBhvr>
                                        <p:cTn id="12" dur="500" fill="hold"/>
                                        <p:tgtEl>
                                          <p:spTgt spid="24"/>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000000"/>
                                          </p:val>
                                        </p:tav>
                                        <p:tav tm="100000">
                                          <p:val>
                                            <p:strVal val="#ppt_w"/>
                                          </p:val>
                                        </p:tav>
                                      </p:tavLst>
                                    </p:anim>
                                    <p:anim calcmode="lin" valueType="num">
                                      <p:cBhvr>
                                        <p:cTn id="16"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1000" fill="hold"/>
                                        <p:tgtEl>
                                          <p:spTgt spid="25"/>
                                        </p:tgtEl>
                                        <p:attrNameLst>
                                          <p:attrName>ppt_w</p:attrName>
                                        </p:attrNameLst>
                                      </p:cBhvr>
                                      <p:tavLst>
                                        <p:tav tm="0">
                                          <p:val>
                                            <p:fltVal val="0.000000"/>
                                          </p:val>
                                        </p:tav>
                                        <p:tav tm="100000">
                                          <p:val>
                                            <p:strVal val="#ppt_w"/>
                                          </p:val>
                                        </p:tav>
                                      </p:tavLst>
                                    </p:anim>
                                    <p:anim calcmode="lin" valueType="num">
                                      <p:cBhvr>
                                        <p:cTn id="22" dur="1000" fill="hold"/>
                                        <p:tgtEl>
                                          <p:spTgt spid="25"/>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2" grpId="0"/>
      <p:bldP spid="24" grpId="0"/>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监考过程</a:t>
            </a:r>
            <a:endParaRPr lang="en-US" altLang="zh-CN" sz="4000" b="1">
              <a:solidFill>
                <a:srgbClr val="FFFFFF"/>
              </a:solidFill>
              <a:latin typeface="华文琥珀" pitchFamily="2" charset="-122"/>
              <a:ea typeface="华文琥珀" pitchFamily="2" charset="-122"/>
            </a:endParaRPr>
          </a:p>
          <a:p>
            <a:pPr lvl="0" algn="ctr" eaLnBrk="1" hangingPunct="1"/>
            <a:r>
              <a:rPr lang="zh-CN" altLang="en-US" sz="4000" b="1" dirty="0">
                <a:solidFill>
                  <a:srgbClr val="FFFFFF"/>
                </a:solidFill>
                <a:latin typeface="华文琥珀" pitchFamily="2" charset="-122"/>
                <a:ea typeface="华文琥珀" pitchFamily="2" charset="-122"/>
              </a:rPr>
              <a:t>规范</a:t>
            </a:r>
            <a:endParaRPr lang="zh-CN" altLang="en-US" sz="4000" b="1" dirty="0">
              <a:solidFill>
                <a:srgbClr val="FFFFFF"/>
              </a:solidFill>
              <a:latin typeface="华文琥珀" pitchFamily="2" charset="-122"/>
              <a:ea typeface="华文琥珀" pitchFamily="2" charset="-122"/>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43063" y="571500"/>
            <a:ext cx="5786438" cy="708025"/>
          </a:xfrm>
          <a:prstGeom prst="rect">
            <a:avLst/>
          </a:prstGeom>
          <a:noFill/>
        </p:spPr>
        <p:txBody>
          <a:bodyPr wrap="square" rtlCol="0">
            <a:spAutoFit/>
          </a:bodyPr>
          <a:lstStyle/>
          <a:p>
            <a:pPr marR="0" defTabSz="914400">
              <a:buClrTx/>
              <a:buSzTx/>
              <a:buFontTx/>
              <a:buNone/>
              <a:defRPr/>
            </a:pP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考试前</a:t>
            </a:r>
            <a:r>
              <a:rPr kumimoji="0" lang="en-US" altLang="zh-CN"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5</a:t>
            </a: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分钟</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12" name="TextBox 11"/>
          <p:cNvSpPr txBox="1"/>
          <p:nvPr/>
        </p:nvSpPr>
        <p:spPr>
          <a:xfrm>
            <a:off x="1643063" y="1357313"/>
            <a:ext cx="6929438" cy="2770188"/>
          </a:xfrm>
          <a:prstGeom prst="rect">
            <a:avLst/>
          </a:prstGeom>
          <a:noFill/>
        </p:spPr>
        <p:txBody>
          <a:bodyPr wrap="square" rtlCol="0">
            <a:spAutoFit/>
          </a:bodyPr>
          <a:lstStyle/>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检查考生证件，确保人、证相符</a:t>
            </a:r>
            <a:endParaRPr kumimoji="0" lang="en-US" altLang="zh-CN" sz="3200"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宣讲考场纪律，着重提醒考生不得携带通讯、电子设备，不得携带与考试有关的材料</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检查学生携带物品，督促学生将携带的考试规定以外的物品放在讲台及附近</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在黑板上书写考试截止时间</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13" name="矩形标注 12"/>
          <p:cNvSpPr/>
          <p:nvPr/>
        </p:nvSpPr>
        <p:spPr>
          <a:xfrm>
            <a:off x="6286500" y="642938"/>
            <a:ext cx="2500313" cy="642938"/>
          </a:xfrm>
          <a:prstGeom prst="wedgeRectCallout">
            <a:avLst>
              <a:gd name="adj1" fmla="val -71065"/>
              <a:gd name="adj2" fmla="val 69054"/>
            </a:avLst>
          </a:prstGeom>
          <a:noFill/>
          <a:ln>
            <a:solidFill>
              <a:srgbClr val="FE67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rPr>
              <a:t>若有疑问，可请同学或学工人员协助辨识</a:t>
            </a:r>
            <a:endPar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endParaRPr>
          </a:p>
        </p:txBody>
      </p:sp>
      <p:sp>
        <p:nvSpPr>
          <p:cNvPr id="17" name="矩形 16"/>
          <p:cNvSpPr/>
          <p:nvPr/>
        </p:nvSpPr>
        <p:spPr>
          <a:xfrm>
            <a:off x="4357688" y="4573588"/>
            <a:ext cx="4318000" cy="1579563"/>
          </a:xfrm>
          <a:prstGeom prst="rect">
            <a:avLst/>
          </a:prstGeom>
          <a:ln w="25400">
            <a:solidFill>
              <a:srgbClr val="FE6700"/>
            </a:solidFill>
            <a:prstDash val="sysDot"/>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smtClean="0">
                <a:ln>
                  <a:noFill/>
                </a:ln>
                <a:solidFill>
                  <a:schemeClr val="bg2">
                    <a:lumMod val="75000"/>
                  </a:schemeClr>
                </a:solidFill>
                <a:effectLst/>
                <a:uLnTx/>
                <a:uFillTx/>
                <a:latin typeface="黑体" panose="02010609060101010101" pitchFamily="2" charset="-122"/>
                <a:ea typeface="黑体" panose="02010609060101010101" pitchFamily="2" charset="-122"/>
                <a:cs typeface="+mn-cs"/>
              </a:rPr>
              <a:t>考场管理的 </a:t>
            </a:r>
            <a:r>
              <a:rPr kumimoji="0" lang="zh-CN" altLang="en-US" sz="3200" b="1" i="0" u="none" strike="noStrike" kern="1200" cap="none" spc="0" normalizeH="0" baseline="0" noProof="0" dirty="0" smtClean="0">
                <a:ln>
                  <a:noFill/>
                </a:ln>
                <a:solidFill>
                  <a:srgbClr val="FE6700"/>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n-cs"/>
              </a:rPr>
              <a:t>决心坚定</a:t>
            </a:r>
            <a:endParaRPr kumimoji="0" lang="en-US" altLang="zh-CN" sz="3200" b="1" i="0" u="none" strike="noStrike" kern="1200" cap="none" spc="0" normalizeH="0" baseline="0" noProof="0" dirty="0" smtClean="0">
              <a:ln>
                <a:noFill/>
              </a:ln>
              <a:solidFill>
                <a:srgbClr val="FE6700"/>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smtClean="0">
                <a:ln>
                  <a:noFill/>
                </a:ln>
                <a:solidFill>
                  <a:schemeClr val="bg2">
                    <a:lumMod val="75000"/>
                  </a:schemeClr>
                </a:solidFill>
                <a:effectLst/>
                <a:uLnTx/>
                <a:uFillTx/>
                <a:latin typeface="黑体" panose="02010609060101010101" pitchFamily="2" charset="-122"/>
                <a:ea typeface="黑体" panose="02010609060101010101" pitchFamily="2" charset="-122"/>
                <a:cs typeface="+mn-cs"/>
              </a:rPr>
              <a:t>考试违纪的 </a:t>
            </a:r>
            <a:r>
              <a:rPr kumimoji="0" lang="zh-CN" altLang="en-US" sz="3200" b="1" i="0" u="none" strike="noStrike" kern="1200" cap="none" spc="0" normalizeH="0" baseline="0" noProof="0" dirty="0" smtClean="0">
                <a:ln>
                  <a:noFill/>
                </a:ln>
                <a:solidFill>
                  <a:srgbClr val="FE6700"/>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n-cs"/>
              </a:rPr>
              <a:t>成本巨大</a:t>
            </a:r>
            <a:endParaRPr kumimoji="0" lang="en-US" altLang="zh-CN" sz="2800" b="0" i="0" u="none" strike="noStrike" kern="1200" cap="none" spc="0" normalizeH="0" baseline="0" noProof="0" dirty="0" smtClean="0">
              <a:ln>
                <a:noFill/>
              </a:ln>
              <a:solidFill>
                <a:schemeClr val="bg2">
                  <a:lumMod val="75000"/>
                </a:schemeClr>
              </a:solidFill>
              <a:effectLst/>
              <a:uLnTx/>
              <a:uFillTx/>
              <a:latin typeface="黑体" panose="02010609060101010101" pitchFamily="2" charset="-122"/>
              <a:ea typeface="黑体" panose="0201060906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smtClean="0">
                <a:ln>
                  <a:noFill/>
                </a:ln>
                <a:solidFill>
                  <a:schemeClr val="bg2">
                    <a:lumMod val="75000"/>
                  </a:schemeClr>
                </a:solidFill>
                <a:effectLst/>
                <a:uLnTx/>
                <a:uFillTx/>
                <a:latin typeface="黑体" panose="02010609060101010101" pitchFamily="2" charset="-122"/>
                <a:ea typeface="黑体" panose="02010609060101010101" pitchFamily="2" charset="-122"/>
                <a:cs typeface="+mn-cs"/>
              </a:rPr>
              <a:t>消除作弊的 </a:t>
            </a:r>
            <a:r>
              <a:rPr kumimoji="0" lang="zh-CN" altLang="en-US" sz="3200" b="1" i="0" u="none" strike="noStrike" kern="1200" cap="none" spc="0" normalizeH="0" baseline="0" noProof="0" dirty="0" smtClean="0">
                <a:ln>
                  <a:noFill/>
                </a:ln>
                <a:solidFill>
                  <a:srgbClr val="FE6700"/>
                </a:solidFill>
                <a:effectLst>
                  <a:outerShdw blurRad="38100" dist="38100" dir="2700000" algn="tl">
                    <a:srgbClr val="000000">
                      <a:alpha val="43137"/>
                    </a:srgbClr>
                  </a:outerShdw>
                </a:effectLst>
                <a:uLnTx/>
                <a:uFillTx/>
                <a:latin typeface="黑体" panose="02010609060101010101" pitchFamily="2" charset="-122"/>
                <a:ea typeface="黑体" panose="02010609060101010101" pitchFamily="2" charset="-122"/>
                <a:cs typeface="+mn-cs"/>
              </a:rPr>
              <a:t>侥幸心理</a:t>
            </a:r>
            <a:endParaRPr kumimoji="0" lang="zh-CN" altLang="en-US" sz="2800" b="0"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8" name="图片 17" descr="害怕.png"/>
          <p:cNvPicPr>
            <a:picLocks noChangeAspect="1"/>
          </p:cNvPicPr>
          <p:nvPr/>
        </p:nvPicPr>
        <p:blipFill>
          <a:blip r:embed="rId1"/>
          <a:stretch>
            <a:fillRect/>
          </a:stretch>
        </p:blipFill>
        <p:spPr>
          <a:xfrm>
            <a:off x="1357313" y="4643438"/>
            <a:ext cx="1814512" cy="1870075"/>
          </a:xfrm>
          <a:prstGeom prst="rect">
            <a:avLst/>
          </a:prstGeom>
          <a:noFill/>
          <a:ln w="9525">
            <a:noFill/>
          </a:ln>
        </p:spPr>
      </p:pic>
      <p:sp>
        <p:nvSpPr>
          <p:cNvPr id="19" name="TextBox 18"/>
          <p:cNvSpPr txBox="1"/>
          <p:nvPr/>
        </p:nvSpPr>
        <p:spPr>
          <a:xfrm>
            <a:off x="2428875" y="5500688"/>
            <a:ext cx="2143125" cy="584200"/>
          </a:xfrm>
          <a:prstGeom prst="rect">
            <a:avLst/>
          </a:prstGeom>
          <a:noFill/>
        </p:spPr>
        <p:txBody>
          <a:bodyPr wrap="square" rtlCol="0">
            <a:spAutoFit/>
          </a:bodyPr>
          <a:lstStyle/>
          <a:p>
            <a:pPr marR="0" defTabSz="914400">
              <a:buClrTx/>
              <a:buSzTx/>
              <a:buFontTx/>
              <a:buNone/>
              <a:defRPr/>
            </a:pPr>
            <a:r>
              <a:rPr kumimoji="0" lang="zh-CN" altLang="en-US" sz="3200" b="1" kern="1200" cap="none" spc="0" normalizeH="0" baseline="0" noProof="0" dirty="0" smtClean="0">
                <a:solidFill>
                  <a:srgbClr val="C00000"/>
                </a:solidFill>
                <a:effectLst>
                  <a:outerShdw blurRad="38100" dist="38100" dir="2700000" algn="tl">
                    <a:srgbClr val="000000">
                      <a:alpha val="43137"/>
                    </a:srgbClr>
                  </a:outerShdw>
                </a:effectLst>
                <a:latin typeface="方正舒体" pitchFamily="2" charset="-122"/>
                <a:ea typeface="方正舒体" pitchFamily="2" charset="-122"/>
                <a:cs typeface="+mn-cs"/>
              </a:rPr>
              <a:t>来真的啦</a:t>
            </a:r>
            <a:endParaRPr kumimoji="0" lang="zh-CN" altLang="en-US" sz="3200" b="1" kern="1200" cap="none" spc="0" normalizeH="0" baseline="0" noProof="0" dirty="0" smtClean="0">
              <a:solidFill>
                <a:srgbClr val="C00000"/>
              </a:solidFill>
              <a:effectLst>
                <a:outerShdw blurRad="38100" dist="38100" dir="2700000" algn="tl">
                  <a:srgbClr val="000000">
                    <a:alpha val="43137"/>
                  </a:srgbClr>
                </a:outerShdw>
              </a:effectLst>
              <a:latin typeface="方正舒体" pitchFamily="2" charset="-122"/>
              <a:ea typeface="方正舒体" pitchFamily="2" charset="-122"/>
              <a:cs typeface="+mn-cs"/>
            </a:endParaRPr>
          </a:p>
        </p:txBody>
      </p:sp>
      <p:sp>
        <p:nvSpPr>
          <p:cNvPr id="21" name="TextBox 20"/>
          <p:cNvSpPr txBox="1"/>
          <p:nvPr/>
        </p:nvSpPr>
        <p:spPr>
          <a:xfrm>
            <a:off x="2357438" y="3714750"/>
            <a:ext cx="1062037" cy="2216150"/>
          </a:xfrm>
          <a:prstGeom prst="rect">
            <a:avLst/>
          </a:prstGeom>
          <a:noFill/>
          <a:ln w="9525">
            <a:noFill/>
          </a:ln>
        </p:spPr>
        <p:txBody>
          <a:bodyPr>
            <a:spAutoFit/>
          </a:bodyPr>
          <a:p>
            <a:r>
              <a:rPr lang="zh-CN" altLang="en-US" sz="13800" dirty="0">
                <a:solidFill>
                  <a:srgbClr val="C00000"/>
                </a:solidFill>
                <a:latin typeface="黑体" panose="02010609060101010101" pitchFamily="2" charset="-122"/>
                <a:ea typeface="黑体" panose="02010609060101010101" pitchFamily="2" charset="-122"/>
              </a:rPr>
              <a:t>？</a:t>
            </a:r>
            <a:endParaRPr lang="zh-CN" altLang="en-US" sz="13800" dirty="0">
              <a:solidFill>
                <a:srgbClr val="C00000"/>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build="p"/>
      <p:bldP spid="13" grpId="0" animBg="1"/>
      <p:bldP spid="13" grpId="1" animBg="1"/>
      <p:bldP spid="17" grpId="0" animBg="1"/>
      <p:bldP spid="19"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监考过程</a:t>
            </a:r>
            <a:endParaRPr lang="en-US" altLang="zh-CN" sz="4000" b="1">
              <a:solidFill>
                <a:srgbClr val="FFFFFF"/>
              </a:solidFill>
              <a:latin typeface="华文琥珀" pitchFamily="2" charset="-122"/>
              <a:ea typeface="华文琥珀" pitchFamily="2" charset="-122"/>
            </a:endParaRPr>
          </a:p>
          <a:p>
            <a:pPr lvl="0" algn="ctr" eaLnBrk="1" hangingPunct="1"/>
            <a:r>
              <a:rPr lang="zh-CN" altLang="en-US" sz="4000" b="1" dirty="0">
                <a:solidFill>
                  <a:srgbClr val="FFFFFF"/>
                </a:solidFill>
                <a:latin typeface="华文琥珀" pitchFamily="2" charset="-122"/>
                <a:ea typeface="华文琥珀" pitchFamily="2" charset="-122"/>
              </a:rPr>
              <a:t>规范</a:t>
            </a:r>
            <a:endParaRPr lang="zh-CN" altLang="en-US" sz="4000" b="1" dirty="0">
              <a:solidFill>
                <a:srgbClr val="FFFFFF"/>
              </a:solidFill>
              <a:latin typeface="华文琥珀" pitchFamily="2" charset="-122"/>
              <a:ea typeface="华文琥珀" pitchFamily="2" charset="-122"/>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43063" y="571500"/>
            <a:ext cx="5786438" cy="708025"/>
          </a:xfrm>
          <a:prstGeom prst="rect">
            <a:avLst/>
          </a:prstGeom>
          <a:noFill/>
        </p:spPr>
        <p:txBody>
          <a:bodyPr wrap="square" rtlCol="0">
            <a:spAutoFit/>
          </a:bodyPr>
          <a:lstStyle/>
          <a:p>
            <a:pPr marR="0" defTabSz="914400">
              <a:buClrTx/>
              <a:buSzTx/>
              <a:buFontTx/>
              <a:buNone/>
              <a:defRPr/>
            </a:pP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考试过程中</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12" name="TextBox 11"/>
          <p:cNvSpPr txBox="1"/>
          <p:nvPr/>
        </p:nvSpPr>
        <p:spPr>
          <a:xfrm>
            <a:off x="1643063" y="1439863"/>
            <a:ext cx="7215188" cy="3846513"/>
          </a:xfrm>
          <a:prstGeom prst="rect">
            <a:avLst/>
          </a:prstGeom>
          <a:noFill/>
        </p:spPr>
        <p:txBody>
          <a:bodyPr wrap="square" rtlCol="0">
            <a:spAutoFit/>
          </a:bodyPr>
          <a:lstStyle/>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监考人员面向学生，前后左右分布在考场内，不得随意离开考场，严格考场管理</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监考人员尽量不频繁来回走动，以减少影响学生</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8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严禁</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任何形式为学生答题提供帮助，不回答、不书写、不提示任何与考试答案相关的内容</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注意教师形象，</a:t>
            </a:r>
            <a:r>
              <a:rPr kumimoji="0" lang="zh-CN" altLang="en-US" sz="28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不得</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坐着或以不雅姿势监考。若确因突发身体不适，应报巡视人员安排接替人员</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8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不得</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做与监考无关的事情</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Tree>
  </p:cSld>
  <p:clrMapOvr>
    <a:masterClrMapping/>
  </p:clrMapOvr>
  <p:timing>
    <p:tnLst>
      <p:par>
        <p:cTn id="1" dur="indefinite" restart="never" nodeType="tmRoot"/>
      </p:par>
    </p:tnLst>
    <p:bldLst>
      <p:bldP spid="11" grpId="0" build="p"/>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监考过程</a:t>
            </a:r>
            <a:endParaRPr lang="en-US" altLang="zh-CN" sz="4000" b="1">
              <a:solidFill>
                <a:srgbClr val="FFFFFF"/>
              </a:solidFill>
              <a:latin typeface="华文琥珀" pitchFamily="2" charset="-122"/>
              <a:ea typeface="华文琥珀" pitchFamily="2" charset="-122"/>
            </a:endParaRPr>
          </a:p>
          <a:p>
            <a:pPr lvl="0" algn="ctr" eaLnBrk="1" hangingPunct="1"/>
            <a:r>
              <a:rPr lang="zh-CN" altLang="en-US" sz="4000" b="1" dirty="0">
                <a:solidFill>
                  <a:srgbClr val="FFFFFF"/>
                </a:solidFill>
                <a:latin typeface="华文琥珀" pitchFamily="2" charset="-122"/>
                <a:ea typeface="华文琥珀" pitchFamily="2" charset="-122"/>
              </a:rPr>
              <a:t>规范</a:t>
            </a:r>
            <a:endParaRPr lang="zh-CN" altLang="en-US" sz="4000" b="1" dirty="0">
              <a:solidFill>
                <a:srgbClr val="FFFFFF"/>
              </a:solidFill>
              <a:latin typeface="华文琥珀" pitchFamily="2" charset="-122"/>
              <a:ea typeface="华文琥珀" pitchFamily="2" charset="-122"/>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43063" y="571500"/>
            <a:ext cx="5786438" cy="708025"/>
          </a:xfrm>
          <a:prstGeom prst="rect">
            <a:avLst/>
          </a:prstGeom>
          <a:noFill/>
        </p:spPr>
        <p:txBody>
          <a:bodyPr wrap="square" rtlCol="0">
            <a:spAutoFit/>
          </a:bodyPr>
          <a:lstStyle/>
          <a:p>
            <a:pPr marR="0" defTabSz="914400">
              <a:buClrTx/>
              <a:buSzTx/>
              <a:buFontTx/>
              <a:buNone/>
              <a:defRPr/>
            </a:pP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考试结束</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12" name="TextBox 11"/>
          <p:cNvSpPr txBox="1"/>
          <p:nvPr/>
        </p:nvSpPr>
        <p:spPr>
          <a:xfrm>
            <a:off x="1643063" y="1439863"/>
            <a:ext cx="7500938" cy="4092575"/>
          </a:xfrm>
          <a:prstGeom prst="rect">
            <a:avLst/>
          </a:prstGeom>
          <a:noFill/>
        </p:spPr>
        <p:txBody>
          <a:bodyPr wrap="square" rtlCol="0">
            <a:spAutoFit/>
          </a:bodyPr>
          <a:lstStyle/>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结束前</a:t>
            </a: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10</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分钟，提醒考生注意。</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结束时间一到，立即要求考生停止作答，明确要求考生收卷结束，并清点数量正确后，方能离开考场。</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回收答卷时，一名监考人员负责收卷，另一名负责维护考场纪律，防止个别学生趁乱作弊或将试卷带出考场。</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试卷收集完毕，按班级、学号顺序将试卷整理，再次确认试卷</a:t>
            </a:r>
            <a:r>
              <a:rPr kumimoji="0" lang="zh-CN" altLang="en-US" sz="28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数量无误</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，移交试卷。</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 typeface="Wingdings" panose="05000000000000000000" pitchFamily="2" charset="2"/>
              <a:buChar char="p"/>
              <a:defRPr/>
            </a:pP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填写</a:t>
            </a: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考场情况记录表</a:t>
            </a: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签字后交巡视人员。</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6" name="TextBox 5"/>
          <p:cNvSpPr txBox="1"/>
          <p:nvPr/>
        </p:nvSpPr>
        <p:spPr>
          <a:xfrm rot="-1249863">
            <a:off x="3733800" y="3186113"/>
            <a:ext cx="2660650" cy="862012"/>
          </a:xfrm>
          <a:prstGeom prst="rect">
            <a:avLst/>
          </a:prstGeom>
          <a:noFill/>
          <a:ln w="38100" cap="flat" cmpd="sng">
            <a:solidFill>
              <a:srgbClr val="C00000"/>
            </a:solidFill>
            <a:prstDash val="solid"/>
            <a:miter/>
            <a:headEnd type="none" w="med" len="med"/>
            <a:tailEnd type="none" w="med" len="med"/>
          </a:ln>
        </p:spPr>
        <p:txBody>
          <a:bodyPr wrap="none">
            <a:spAutoFit/>
          </a:bodyPr>
          <a:p>
            <a:r>
              <a:rPr lang="zh-CN" altLang="en-US" sz="4800" b="1" dirty="0">
                <a:solidFill>
                  <a:srgbClr val="C00000"/>
                </a:solidFill>
                <a:latin typeface="华文隶书" pitchFamily="2" charset="-122"/>
                <a:ea typeface="华文隶书" pitchFamily="2" charset="-122"/>
              </a:rPr>
              <a:t>从容不迫</a:t>
            </a:r>
            <a:endParaRPr lang="zh-CN" altLang="en-US" sz="4800" b="1" dirty="0">
              <a:solidFill>
                <a:srgbClr val="C00000"/>
              </a:solidFill>
              <a:latin typeface="华文隶书" pitchFamily="2" charset="-122"/>
              <a:ea typeface="华文隶书" pitchFamily="2" charset="-122"/>
            </a:endParaRPr>
          </a:p>
        </p:txBody>
      </p:sp>
      <p:sp>
        <p:nvSpPr>
          <p:cNvPr id="7" name="矩形标注 6"/>
          <p:cNvSpPr/>
          <p:nvPr/>
        </p:nvSpPr>
        <p:spPr>
          <a:xfrm>
            <a:off x="4643438" y="5572125"/>
            <a:ext cx="4286250" cy="1143000"/>
          </a:xfrm>
          <a:prstGeom prst="wedgeRectCallout">
            <a:avLst>
              <a:gd name="adj1" fmla="val -61967"/>
              <a:gd name="adj2" fmla="val -109112"/>
            </a:avLst>
          </a:prstGeom>
          <a:noFill/>
          <a:ln>
            <a:solidFill>
              <a:srgbClr val="FE67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rPr>
              <a:t>考毕所收回的试卷数与参加考试人数不等，而监考人员未当场发现和追回，认定为</a:t>
            </a:r>
            <a:r>
              <a:rPr kumimoji="0" lang="en-US" altLang="zh-CN" sz="2000" b="0" i="0" u="none" strike="noStrike" kern="1200" cap="none" spc="0" normalizeH="0" baseline="0" noProof="0" dirty="0" smtClean="0">
                <a:ln>
                  <a:noFill/>
                </a:ln>
                <a:solidFill>
                  <a:srgbClr val="FE6700"/>
                </a:solidFill>
                <a:effectLst/>
                <a:uLnTx/>
                <a:uFillTx/>
                <a:latin typeface="+mn-ea"/>
                <a:ea typeface="+mn-ea"/>
                <a:cs typeface="+mn-cs"/>
              </a:rPr>
              <a:t>Ⅲ</a:t>
            </a:r>
            <a:r>
              <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rPr>
              <a:t>级教学事故</a:t>
            </a:r>
            <a:endParaRPr kumimoji="0" lang="zh-CN" altLang="en-US" sz="2000" b="0" i="0" u="none" strike="noStrike" kern="1200" cap="none" spc="0" normalizeH="0" baseline="0" noProof="0" dirty="0" smtClean="0">
              <a:ln>
                <a:noFill/>
              </a:ln>
              <a:solidFill>
                <a:srgbClr val="FE6700"/>
              </a:solidFill>
              <a:effectLst/>
              <a:uLnTx/>
              <a:uFillTx/>
              <a:latin typeface="黑体" panose="02010609060101010101" pitchFamily="2" charset="-122"/>
              <a:ea typeface="黑体" panose="0201060906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23"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000000"/>
                                          </p:val>
                                        </p:tav>
                                        <p:tav tm="100000">
                                          <p:val>
                                            <p:strVal val="#ppt_w"/>
                                          </p:val>
                                        </p:tav>
                                      </p:tavLst>
                                    </p:anim>
                                    <p:anim calcmode="lin" valueType="num">
                                      <p:cBhvr>
                                        <p:cTn id="14" dur="500" fill="hold"/>
                                        <p:tgtEl>
                                          <p:spTgt spid="6"/>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build="p"/>
      <p:bldP spid="6" grpId="0"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特殊情况处置规范</a:t>
            </a:r>
            <a:endParaRPr lang="zh-CN" altLang="en-US" sz="4000" b="1" dirty="0">
              <a:solidFill>
                <a:srgbClr val="FFFFFF"/>
              </a:solidFill>
              <a:latin typeface="华文琥珀" pitchFamily="2" charset="-122"/>
              <a:ea typeface="华文琥珀" pitchFamily="2" charset="-122"/>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643063" y="500063"/>
            <a:ext cx="7286625" cy="5915025"/>
          </a:xfrm>
          <a:prstGeom prst="rect">
            <a:avLst/>
          </a:prstGeom>
          <a:noFill/>
        </p:spPr>
        <p:txBody>
          <a:bodyPr wrap="square" rtlCol="0">
            <a:spAutoFit/>
          </a:bodyPr>
          <a:lstStyle/>
          <a:p>
            <a:pPr marL="71755" marR="0" defTabSz="914400">
              <a:lnSpc>
                <a:spcPct val="150000"/>
              </a:lnSpc>
              <a:spcBef>
                <a:spcPts val="1200"/>
              </a:spcBef>
              <a:buClr>
                <a:srgbClr val="FE6700"/>
              </a:buClr>
              <a:buSzTx/>
              <a:buFontTx/>
              <a:buNone/>
              <a:defRPr/>
            </a:pP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考生作弊</a:t>
            </a:r>
            <a:br>
              <a:rPr kumimoji="0" lang="en-US" altLang="zh-CN" sz="28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b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1、</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发现作弊行为，须立即制止；</a:t>
            </a:r>
            <a:b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b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2、</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事实清楚者，须立即取消考试资格，没收试卷，妥善保管违纪或作弊证据；</a:t>
            </a:r>
            <a:b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b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3、</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监考人员写实填写</a:t>
            </a: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考场情况记录表</a:t>
            </a: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a:t>
            </a:r>
            <a:b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b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4、</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考试结束后，立即将作弊原始证据、考场情况记录表一并交教务处；</a:t>
            </a:r>
            <a:b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br>
            <a:r>
              <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 5、</a:t>
            </a:r>
            <a:r>
              <a:rPr kumimoji="0" lang="zh-CN" altLang="en-US"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对于情绪特别激动的作弊考生，应一方面疏导学生情绪，一方面通知学生所在学院，做到公正处理的同时不诱发二次事件。</a:t>
            </a:r>
            <a:endParaRPr kumimoji="0" lang="en-US" altLang="zh-CN" sz="24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6" name="TextBox 5"/>
          <p:cNvSpPr txBox="1"/>
          <p:nvPr/>
        </p:nvSpPr>
        <p:spPr>
          <a:xfrm rot="-1249863">
            <a:off x="3810000" y="3157538"/>
            <a:ext cx="2660650" cy="831850"/>
          </a:xfrm>
          <a:prstGeom prst="rect">
            <a:avLst/>
          </a:prstGeom>
          <a:noFill/>
          <a:ln w="38100" cap="flat" cmpd="sng">
            <a:solidFill>
              <a:srgbClr val="C00000"/>
            </a:solidFill>
            <a:prstDash val="solid"/>
            <a:miter/>
            <a:headEnd type="none" w="med" len="med"/>
            <a:tailEnd type="none" w="med" len="med"/>
          </a:ln>
        </p:spPr>
        <p:txBody>
          <a:bodyPr wrap="none">
            <a:spAutoFit/>
          </a:bodyPr>
          <a:p>
            <a:r>
              <a:rPr lang="zh-CN" altLang="en-US" sz="4800" b="1" dirty="0">
                <a:solidFill>
                  <a:srgbClr val="C00000"/>
                </a:solidFill>
                <a:latin typeface="华文隶书" pitchFamily="2" charset="-122"/>
                <a:ea typeface="华文隶书" pitchFamily="2" charset="-122"/>
              </a:rPr>
              <a:t>证据确凿</a:t>
            </a:r>
            <a:endParaRPr lang="zh-CN" altLang="en-US" sz="4800" b="1" dirty="0">
              <a:solidFill>
                <a:srgbClr val="C00000"/>
              </a:solidFill>
              <a:latin typeface="华文隶书" pitchFamily="2" charset="-122"/>
              <a:ea typeface="华文隶书"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000000"/>
                                          </p:val>
                                        </p:tav>
                                        <p:tav tm="100000">
                                          <p:val>
                                            <p:strVal val="#ppt_w"/>
                                          </p:val>
                                        </p:tav>
                                      </p:tavLst>
                                    </p:anim>
                                    <p:anim calcmode="lin" valueType="num">
                                      <p:cBhvr>
                                        <p:cTn id="8" dur="500" fill="hold"/>
                                        <p:tgtEl>
                                          <p:spTgt spid="6"/>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0"/>
            <a:ext cx="1071563" cy="6858000"/>
          </a:xfrm>
          <a:prstGeom prst="rect">
            <a:avLst/>
          </a:prstGeom>
          <a:solidFill>
            <a:srgbClr val="FE67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eaLnBrk="1" hangingPunct="1"/>
            <a:r>
              <a:rPr lang="zh-CN" altLang="en-US" sz="4000" b="1" dirty="0">
                <a:solidFill>
                  <a:srgbClr val="FFFFFF"/>
                </a:solidFill>
                <a:latin typeface="华文琥珀" pitchFamily="2" charset="-122"/>
                <a:ea typeface="华文琥珀" pitchFamily="2" charset="-122"/>
              </a:rPr>
              <a:t>特殊情况处置规范</a:t>
            </a:r>
            <a:endParaRPr lang="zh-CN" altLang="en-US" sz="4000" b="1" dirty="0">
              <a:solidFill>
                <a:srgbClr val="FFFFFF"/>
              </a:solidFill>
              <a:latin typeface="华文琥珀" pitchFamily="2" charset="-122"/>
              <a:ea typeface="华文琥珀" pitchFamily="2" charset="-122"/>
            </a:endParaRPr>
          </a:p>
        </p:txBody>
      </p:sp>
      <p:cxnSp>
        <p:nvCxnSpPr>
          <p:cNvPr id="23" name="直接连接符 22"/>
          <p:cNvCxnSpPr/>
          <p:nvPr/>
        </p:nvCxnSpPr>
        <p:spPr>
          <a:xfrm rot="5400000">
            <a:off x="-2286794" y="3429794"/>
            <a:ext cx="6858000" cy="1588"/>
          </a:xfrm>
          <a:prstGeom prst="line">
            <a:avLst/>
          </a:prstGeom>
          <a:ln w="25400">
            <a:solidFill>
              <a:srgbClr val="FE67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57313" y="285750"/>
            <a:ext cx="7286625" cy="871538"/>
          </a:xfrm>
          <a:prstGeom prst="rect">
            <a:avLst/>
          </a:prstGeom>
          <a:noFill/>
        </p:spPr>
        <p:txBody>
          <a:bodyPr wrap="square" rtlCol="0">
            <a:spAutoFit/>
          </a:bodyPr>
          <a:lstStyle/>
          <a:p>
            <a:pPr marL="71755" marR="0" defTabSz="914400">
              <a:lnSpc>
                <a:spcPct val="150000"/>
              </a:lnSpc>
              <a:spcBef>
                <a:spcPts val="1200"/>
              </a:spcBef>
              <a:buClr>
                <a:srgbClr val="FE6700"/>
              </a:buClr>
              <a:buSzTx/>
              <a:buFontTx/>
              <a:buNone/>
              <a:defRPr/>
            </a:pPr>
            <a:r>
              <a:rPr kumimoji="0" lang="zh-CN" altLang="en-US" sz="2800"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以下行为认定为</a:t>
            </a:r>
            <a:r>
              <a:rPr kumimoji="0" lang="zh-CN" altLang="en-US" sz="40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违纪行为</a:t>
            </a:r>
            <a:endParaRPr kumimoji="0" lang="en-US" altLang="zh-CN" sz="4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7" name="TextBox 6"/>
          <p:cNvSpPr txBox="1"/>
          <p:nvPr/>
        </p:nvSpPr>
        <p:spPr>
          <a:xfrm>
            <a:off x="1428750" y="1296988"/>
            <a:ext cx="7215188" cy="3632200"/>
          </a:xfrm>
          <a:prstGeom prst="rect">
            <a:avLst/>
          </a:prstGeom>
          <a:noFill/>
        </p:spPr>
        <p:txBody>
          <a:bodyPr wrap="square" rtlCol="0">
            <a:spAutoFit/>
          </a:bodyPr>
          <a:lstStyle/>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1、</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携带规定以外的物品进考场，或者未放在指定位置且</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不听</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监考人员</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劝阻</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2、</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不服从监考人员安排，</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不按规定座位</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参加考试的；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3、</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考试开始信号发出前答题或者考试结束信号发出后拒绝交卷继续答题的；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4、</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在考试过程中</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旁窥</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、交头接耳、互打暗号或者手势的；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5、</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未经监考人员同意在考试过程中</a:t>
            </a:r>
            <a:r>
              <a:rPr kumimoji="0" lang="zh-CN" altLang="en-US" sz="2400" b="1" kern="1200" cap="none" spc="0" normalizeH="0" baseline="0" noProof="0" dirty="0" smtClean="0">
                <a:solidFill>
                  <a:srgbClr val="FE6700"/>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cs typeface="+mn-cs"/>
              </a:rPr>
              <a:t>擅自离开</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考场的；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a:p>
            <a:pPr marL="71755" marR="0" defTabSz="914400">
              <a:spcBef>
                <a:spcPts val="1200"/>
              </a:spcBef>
              <a:buClr>
                <a:srgbClr val="FE6700"/>
              </a:buClr>
              <a:buSzTx/>
              <a:buFontTx/>
              <a:buNone/>
              <a:defRPr/>
            </a:pPr>
            <a:r>
              <a:rPr kumimoji="0" lang="en-US" altLang="zh-CN"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6、</a:t>
            </a:r>
            <a:r>
              <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rPr>
              <a:t>将试卷、答卷、草稿纸等考试用纸带出考场的；</a:t>
            </a:r>
            <a:endParaRPr kumimoji="0" lang="zh-CN" altLang="en-US" sz="2000" kern="1200" cap="none" spc="0" normalizeH="0" baseline="0" noProof="0" dirty="0" smtClean="0">
              <a:solidFill>
                <a:schemeClr val="bg2">
                  <a:lumMod val="75000"/>
                </a:schemeClr>
              </a:solidFill>
              <a:latin typeface="黑体" panose="02010609060101010101" pitchFamily="2" charset="-122"/>
              <a:ea typeface="黑体" panose="02010609060101010101" pitchFamily="2" charset="-122"/>
              <a:cs typeface="+mn-cs"/>
            </a:endParaRPr>
          </a:p>
        </p:txBody>
      </p:sp>
      <p:sp>
        <p:nvSpPr>
          <p:cNvPr id="8" name="TextBox 7"/>
          <p:cNvSpPr txBox="1"/>
          <p:nvPr/>
        </p:nvSpPr>
        <p:spPr>
          <a:xfrm>
            <a:off x="2786063" y="6357938"/>
            <a:ext cx="5857875" cy="369888"/>
          </a:xfrm>
          <a:prstGeom prst="rect">
            <a:avLst/>
          </a:prstGeom>
          <a:noFill/>
        </p:spPr>
        <p:txBody>
          <a:bodyPr wrap="square" rtlCol="0">
            <a:spAutoFit/>
          </a:bodyPr>
          <a:lstStyle/>
          <a:p>
            <a:pPr marR="0" algn="r" defTabSz="914400">
              <a:buClrTx/>
              <a:buSzTx/>
              <a:buFontTx/>
              <a:buNone/>
              <a:defRPr/>
            </a:pPr>
            <a:r>
              <a:rPr kumimoji="0" lang="en-US" altLang="zh-CN"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a:t>
            </a:r>
            <a:r>
              <a:rPr kumimoji="0" lang="zh-CN" altLang="en-US"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摘自</a:t>
            </a:r>
            <a:r>
              <a:rPr kumimoji="0" lang="en-US" altLang="zh-CN"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a:t>
            </a:r>
            <a:r>
              <a:rPr kumimoji="0" lang="zh-CN" altLang="en-US"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常州大学完全学分制学籍管理规定</a:t>
            </a:r>
            <a:r>
              <a:rPr kumimoji="0" lang="en-US" altLang="zh-CN"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rPr>
              <a:t>》</a:t>
            </a:r>
            <a:endParaRPr kumimoji="0" lang="zh-CN" altLang="en-US" kern="1200" cap="none" spc="0" normalizeH="0" baseline="0" noProof="0" dirty="0" smtClean="0">
              <a:solidFill>
                <a:schemeClr val="bg1">
                  <a:lumMod val="50000"/>
                </a:schemeClr>
              </a:solidFill>
              <a:latin typeface="黑体" panose="02010609060101010101" pitchFamily="2" charset="-122"/>
              <a:ea typeface="黑体" panose="02010609060101010101" pitchFamily="2" charset="-122"/>
              <a:cs typeface="+mn-cs"/>
            </a:endParaRPr>
          </a:p>
        </p:txBody>
      </p:sp>
    </p:spTree>
  </p:cSld>
  <p:clrMapOvr>
    <a:masterClrMapping/>
  </p:clrMapOvr>
</p:sld>
</file>

<file path=ppt/tags/tag1.xml><?xml version="1.0" encoding="utf-8"?>
<p:tagLst xmlns:p="http://schemas.openxmlformats.org/presentationml/2006/main">
  <p:tag name="KSO_WPP_MARK_KEY" val="bbb7e50b-e56c-4c1e-87b8-8164a3bebd53"/>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1577</Words>
  <Application>WPS 演示</Application>
  <PresentationFormat>在屏幕上显示</PresentationFormat>
  <Paragraphs>149</Paragraphs>
  <Slides>12</Slides>
  <Notes>11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12</vt:i4>
      </vt:variant>
    </vt:vector>
  </HeadingPairs>
  <TitlesOfParts>
    <vt:vector size="25" baseType="lpstr">
      <vt:lpstr>Arial</vt:lpstr>
      <vt:lpstr>宋体</vt:lpstr>
      <vt:lpstr>Wingdings</vt:lpstr>
      <vt:lpstr>黑体</vt:lpstr>
      <vt:lpstr>Calibri</vt:lpstr>
      <vt:lpstr>华文琥珀</vt:lpstr>
      <vt:lpstr>Bauhaus 93</vt:lpstr>
      <vt:lpstr>Segoe Print</vt:lpstr>
      <vt:lpstr>方正舒体</vt:lpstr>
      <vt:lpstr>华文隶书</vt:lpstr>
      <vt:lpstr>微软雅黑</vt:lpstr>
      <vt:lpstr>Arial Unicode MS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dc:creator>
  <cp:lastModifiedBy>海院-教务许（Summer）</cp:lastModifiedBy>
  <cp:revision>32</cp:revision>
  <dcterms:created xsi:type="dcterms:W3CDTF">2012-06-06T01:30:27Z</dcterms:created>
  <dcterms:modified xsi:type="dcterms:W3CDTF">2023-03-21T06:49:50Z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2052-11.1.0.14018</vt:lpwstr>
  </property>
  <property fmtid="{D5CDD505-2E9C-101B-9397-08002B2CF9AE}" pid="3" name="ICV">
    <vt:lpwstr>AD288381DD7B4FAB854FA066D772EB1E_13</vt:lpwstr>
  </property>
</Properties>
</file>